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3"/>
  </p:notesMasterIdLst>
  <p:sldIdLst>
    <p:sldId id="4519" r:id="rId5"/>
    <p:sldId id="4521" r:id="rId6"/>
    <p:sldId id="4514" r:id="rId7"/>
    <p:sldId id="4515" r:id="rId8"/>
    <p:sldId id="4511" r:id="rId9"/>
    <p:sldId id="4512" r:id="rId10"/>
    <p:sldId id="4517" r:id="rId11"/>
    <p:sldId id="451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pos="1685" userDrawn="1">
          <p15:clr>
            <a:srgbClr val="A4A3A4"/>
          </p15:clr>
        </p15:guide>
        <p15:guide id="14" orient="horz" pos="622" userDrawn="1">
          <p15:clr>
            <a:srgbClr val="A4A3A4"/>
          </p15:clr>
        </p15:guide>
        <p15:guide id="23" pos="5496" userDrawn="1">
          <p15:clr>
            <a:srgbClr val="A4A3A4"/>
          </p15:clr>
        </p15:guide>
        <p15:guide id="30" pos="3522" userDrawn="1">
          <p15:clr>
            <a:srgbClr val="A4A3A4"/>
          </p15:clr>
        </p15:guide>
        <p15:guide id="31" pos="5632" userDrawn="1">
          <p15:clr>
            <a:srgbClr val="A4A3A4"/>
          </p15:clr>
        </p15:guide>
        <p15:guide id="32" orient="horz" pos="499" userDrawn="1">
          <p15:clr>
            <a:srgbClr val="A4A3A4"/>
          </p15:clr>
        </p15:guide>
        <p15:guide id="33" orient="horz" pos="2455" userDrawn="1">
          <p15:clr>
            <a:srgbClr val="A4A3A4"/>
          </p15:clr>
        </p15:guide>
        <p15:guide id="34" orient="horz" pos="935" userDrawn="1">
          <p15:clr>
            <a:srgbClr val="A4A3A4"/>
          </p15:clr>
        </p15:guide>
        <p15:guide id="36" pos="899" userDrawn="1">
          <p15:clr>
            <a:srgbClr val="A4A3A4"/>
          </p15:clr>
        </p15:guide>
        <p15:guide id="37" pos="1481" userDrawn="1">
          <p15:clr>
            <a:srgbClr val="A4A3A4"/>
          </p15:clr>
        </p15:guide>
        <p15:guide id="40" pos="6554" userDrawn="1">
          <p15:clr>
            <a:srgbClr val="A4A3A4"/>
          </p15:clr>
        </p15:guide>
        <p15:guide id="41" pos="3659" userDrawn="1">
          <p15:clr>
            <a:srgbClr val="A4A3A4"/>
          </p15:clr>
        </p15:guide>
        <p15:guide id="42" pos="4756" userDrawn="1">
          <p15:clr>
            <a:srgbClr val="A4A3A4"/>
          </p15:clr>
        </p15:guide>
        <p15:guide id="43" pos="2782" userDrawn="1">
          <p15:clr>
            <a:srgbClr val="A4A3A4"/>
          </p15:clr>
        </p15:guide>
        <p15:guide id="44" orient="horz" pos="848" userDrawn="1">
          <p15:clr>
            <a:srgbClr val="A4A3A4"/>
          </p15:clr>
        </p15:guide>
        <p15:guide id="45" pos="5763" userDrawn="1">
          <p15:clr>
            <a:srgbClr val="A4A3A4"/>
          </p15:clr>
        </p15:guide>
        <p15:guide id="46" pos="6775" userDrawn="1">
          <p15:clr>
            <a:srgbClr val="A4A3A4"/>
          </p15:clr>
        </p15:guide>
        <p15:guide id="47" pos="6720" userDrawn="1">
          <p15:clr>
            <a:srgbClr val="A4A3A4"/>
          </p15:clr>
        </p15:guide>
        <p15:guide id="48" orient="horz" pos="1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DCF"/>
    <a:srgbClr val="D14964"/>
    <a:srgbClr val="E9AB42"/>
    <a:srgbClr val="2D4A5E"/>
    <a:srgbClr val="D4B180"/>
    <a:srgbClr val="E9A720"/>
    <a:srgbClr val="9BC83C"/>
    <a:srgbClr val="023B59"/>
    <a:srgbClr val="034367"/>
    <a:srgbClr val="065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3" autoAdjust="0"/>
    <p:restoredTop sz="94291" autoAdjust="0"/>
  </p:normalViewPr>
  <p:slideViewPr>
    <p:cSldViewPr snapToGrid="0">
      <p:cViewPr>
        <p:scale>
          <a:sx n="100" d="100"/>
          <a:sy n="100" d="100"/>
        </p:scale>
        <p:origin x="-420" y="-792"/>
      </p:cViewPr>
      <p:guideLst>
        <p:guide pos="1685"/>
        <p:guide orient="horz" pos="622"/>
        <p:guide pos="5496"/>
        <p:guide pos="3522"/>
        <p:guide pos="5632"/>
        <p:guide orient="horz" pos="499"/>
        <p:guide orient="horz" pos="2455"/>
        <p:guide orient="horz" pos="935"/>
        <p:guide pos="899"/>
        <p:guide pos="1481"/>
        <p:guide pos="6554"/>
        <p:guide pos="3659"/>
        <p:guide pos="4756"/>
        <p:guide pos="2782"/>
        <p:guide orient="horz" pos="848"/>
        <p:guide pos="5763"/>
        <p:guide pos="6775"/>
        <p:guide pos="6720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Calibri" panose="020F0502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Calibri" panose="020F0502020204030204" pitchFamily="34" charset="0"/>
              </a:defRPr>
            </a:lvl1pPr>
          </a:lstStyle>
          <a:p>
            <a:fld id="{384D9470-8296-4E7E-8F77-25CAA0855C45}" type="datetimeFigureOut">
              <a:rPr lang="pt-BR" smtClean="0"/>
              <a:pPr/>
              <a:t>24/05/2022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Calibri" panose="020F0502020204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Calibri" panose="020F0502020204030204" pitchFamily="34" charset="0"/>
              </a:defRPr>
            </a:lvl1pPr>
          </a:lstStyle>
          <a:p>
            <a:fld id="{A1DA1B80-AE4C-4ACE-925C-9C23A912054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618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564CE2B-FFD4-F8BF-2B55-F0019F795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" t="32555" r="10742" b="35399"/>
          <a:stretch/>
        </p:blipFill>
        <p:spPr>
          <a:xfrm>
            <a:off x="479425" y="6216650"/>
            <a:ext cx="58420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93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63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>
          <a:tab pos="7493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>
          <a:tab pos="7493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>
          <a:tab pos="7493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>
          <a:tab pos="7493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>
          <a:tab pos="7493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40">
          <p15:clr>
            <a:srgbClr val="F26B43"/>
          </p15:clr>
        </p15:guide>
        <p15:guide id="5" pos="312">
          <p15:clr>
            <a:srgbClr val="F26B43"/>
          </p15:clr>
        </p15:guide>
        <p15:guide id="6" pos="7464">
          <p15:clr>
            <a:srgbClr val="F26B43"/>
          </p15:clr>
        </p15:guide>
        <p15:guide id="7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0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10" Type="http://schemas.openxmlformats.org/officeDocument/2006/relationships/image" Target="../media/image51.png"/><Relationship Id="rId4" Type="http://schemas.openxmlformats.org/officeDocument/2006/relationships/image" Target="../media/image33.pn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3.jpeg"/><Relationship Id="rId7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55.png"/><Relationship Id="rId4" Type="http://schemas.openxmlformats.org/officeDocument/2006/relationships/image" Target="../media/image34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7.jpeg"/><Relationship Id="rId7" Type="http://schemas.openxmlformats.org/officeDocument/2006/relationships/image" Target="../media/image3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0.png"/><Relationship Id="rId7" Type="http://schemas.openxmlformats.org/officeDocument/2006/relationships/image" Target="../media/image3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35.png"/><Relationship Id="rId4" Type="http://schemas.openxmlformats.org/officeDocument/2006/relationships/image" Target="../media/image61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F7BBF5B-49B1-400D-BF08-C6A18B50F031}"/>
              </a:ext>
            </a:extLst>
          </p:cNvPr>
          <p:cNvSpPr/>
          <p:nvPr/>
        </p:nvSpPr>
        <p:spPr>
          <a:xfrm>
            <a:off x="4032345" y="923417"/>
            <a:ext cx="4127309" cy="4127309"/>
          </a:xfrm>
          <a:prstGeom prst="ellipse">
            <a:avLst/>
          </a:prstGeom>
          <a:solidFill>
            <a:srgbClr val="03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B1E1AA-7E5E-1536-E438-9075E0DC5276}"/>
              </a:ext>
            </a:extLst>
          </p:cNvPr>
          <p:cNvSpPr/>
          <p:nvPr/>
        </p:nvSpPr>
        <p:spPr>
          <a:xfrm>
            <a:off x="3773424" y="4709160"/>
            <a:ext cx="4645152" cy="777240"/>
          </a:xfrm>
          <a:prstGeom prst="rect">
            <a:avLst/>
          </a:prstGeom>
          <a:solidFill>
            <a:srgbClr val="E9A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1ACC4-AB26-036F-0829-C34BDCC2B259}"/>
              </a:ext>
            </a:extLst>
          </p:cNvPr>
          <p:cNvSpPr txBox="1"/>
          <p:nvPr/>
        </p:nvSpPr>
        <p:spPr>
          <a:xfrm>
            <a:off x="4143756" y="4732794"/>
            <a:ext cx="390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solidFill>
                  <a:srgbClr val="03436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69B4584-33E8-F676-0B70-A8F31388C5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713" y="1145888"/>
            <a:ext cx="4404849" cy="39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588 L 3.75E-6 3.703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3194 L 4.16667E-7 4.8148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EDA195A-B876-C539-63A5-04BC178436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047" y="3321424"/>
            <a:ext cx="2286000" cy="2232211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4886C68-EF21-1238-4A21-B1784ADEEA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482" y="3267635"/>
            <a:ext cx="2245659" cy="228600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385F5CA-3EDF-A210-FDC7-92181D5A6F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5034"/>
            <a:ext cx="2124635" cy="153296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E4BA2AB-922C-2B8E-C39B-E667272B4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2528" y="5325034"/>
            <a:ext cx="2039471" cy="153296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727959F-EAA6-B5F4-4706-0BDB8B0939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1506" y="0"/>
            <a:ext cx="2160494" cy="148431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75E8F29-781E-5E0C-91A6-4C466C5C5C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9001" y="0"/>
            <a:ext cx="2287494" cy="1484313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CBCAFB1-E660-9926-5F59-E1DE51FA12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920" y="0"/>
            <a:ext cx="2124635" cy="148431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4FE4C72-D827-3FF6-5EF7-A834697938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882" y="1290918"/>
            <a:ext cx="2272553" cy="2259106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D55A1F8-6C33-6F01-4C4A-52E3BA6958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4952" y="1264024"/>
            <a:ext cx="2147047" cy="2312894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CF3B6032-3595-C077-CC85-360DEF7142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482" y="5338482"/>
            <a:ext cx="2272553" cy="1519518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A629A7CE-D718-9966-718B-7E68117850E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9141" y="1250576"/>
            <a:ext cx="2339788" cy="232634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23A9AFDA-14DB-53AE-71FE-6AB23D7EFDA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0494" y="1264023"/>
            <a:ext cx="2265162" cy="227851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8DF53C8F-0FB3-9C81-07D5-FA866D7C029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351929"/>
            <a:ext cx="2173941" cy="1506071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5BF97104-1701-A175-97F6-AE14688458B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1846" y="3267635"/>
            <a:ext cx="2120153" cy="2339789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A32F2F1-E7A4-38B6-3925-9BDC004B327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882" y="3294529"/>
            <a:ext cx="2272553" cy="2312895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1B53D2A-CB7C-5C62-FF95-B911C8B8626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34870"/>
            <a:ext cx="2151529" cy="2218765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B32F5E2-F566-609B-A039-4498FA068B1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918" y="0"/>
            <a:ext cx="2112682" cy="1484314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2219B4C-6219-8731-8107-188D7417D52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882" y="0"/>
            <a:ext cx="2272553" cy="148431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4AFCB1D-7098-121C-7BF9-F6E8AFCC487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51529" cy="1484314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15A5921-23DD-AFC2-F3D9-8155C0BEB9C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0" y="3267636"/>
            <a:ext cx="2259106" cy="2312894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F520AEE1-9E03-4144-45DF-08EE7D3C1CB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5351929"/>
            <a:ext cx="2272554" cy="1506071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E30C387C-AA7D-1E2F-8D04-250C157CEB7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9764" y="1304365"/>
            <a:ext cx="2225486" cy="22456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9A759D-477A-D2DE-29DE-FF9348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91" t="46728"/>
          <a:stretch/>
        </p:blipFill>
        <p:spPr>
          <a:xfrm>
            <a:off x="-140822" y="1260566"/>
            <a:ext cx="2172822" cy="217496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E298309-A5C2-78CD-807E-874A24C44A40}"/>
              </a:ext>
            </a:extLst>
          </p:cNvPr>
          <p:cNvGrpSpPr/>
          <p:nvPr/>
        </p:nvGrpSpPr>
        <p:grpSpPr>
          <a:xfrm>
            <a:off x="8710074" y="5795096"/>
            <a:ext cx="2410644" cy="564790"/>
            <a:chOff x="-5642843" y="1366240"/>
            <a:chExt cx="5305426" cy="1243013"/>
          </a:xfrm>
          <a:solidFill>
            <a:srgbClr val="002D6E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16BD2C8-4FB6-2E99-ED6E-84255BF9E0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4385543" y="1366240"/>
              <a:ext cx="600075" cy="598488"/>
            </a:xfrm>
            <a:custGeom>
              <a:avLst/>
              <a:gdLst>
                <a:gd name="T0" fmla="*/ 80 w 160"/>
                <a:gd name="T1" fmla="*/ 0 h 159"/>
                <a:gd name="T2" fmla="*/ 130 w 160"/>
                <a:gd name="T3" fmla="*/ 18 h 159"/>
                <a:gd name="T4" fmla="*/ 30 w 160"/>
                <a:gd name="T5" fmla="*/ 18 h 159"/>
                <a:gd name="T6" fmla="*/ 80 w 160"/>
                <a:gd name="T7" fmla="*/ 0 h 159"/>
                <a:gd name="T8" fmla="*/ 146 w 160"/>
                <a:gd name="T9" fmla="*/ 36 h 159"/>
                <a:gd name="T10" fmla="*/ 155 w 160"/>
                <a:gd name="T11" fmla="*/ 53 h 159"/>
                <a:gd name="T12" fmla="*/ 5 w 160"/>
                <a:gd name="T13" fmla="*/ 53 h 159"/>
                <a:gd name="T14" fmla="*/ 13 w 160"/>
                <a:gd name="T15" fmla="*/ 36 h 159"/>
                <a:gd name="T16" fmla="*/ 146 w 160"/>
                <a:gd name="T17" fmla="*/ 36 h 159"/>
                <a:gd name="T18" fmla="*/ 159 w 160"/>
                <a:gd name="T19" fmla="*/ 71 h 159"/>
                <a:gd name="T20" fmla="*/ 160 w 160"/>
                <a:gd name="T21" fmla="*/ 80 h 159"/>
                <a:gd name="T22" fmla="*/ 159 w 160"/>
                <a:gd name="T23" fmla="*/ 88 h 159"/>
                <a:gd name="T24" fmla="*/ 0 w 160"/>
                <a:gd name="T25" fmla="*/ 88 h 159"/>
                <a:gd name="T26" fmla="*/ 0 w 160"/>
                <a:gd name="T27" fmla="*/ 80 h 159"/>
                <a:gd name="T28" fmla="*/ 0 w 160"/>
                <a:gd name="T29" fmla="*/ 71 h 159"/>
                <a:gd name="T30" fmla="*/ 159 w 160"/>
                <a:gd name="T31" fmla="*/ 71 h 159"/>
                <a:gd name="T32" fmla="*/ 155 w 160"/>
                <a:gd name="T33" fmla="*/ 106 h 159"/>
                <a:gd name="T34" fmla="*/ 147 w 160"/>
                <a:gd name="T35" fmla="*/ 123 h 159"/>
                <a:gd name="T36" fmla="*/ 13 w 160"/>
                <a:gd name="T37" fmla="*/ 123 h 159"/>
                <a:gd name="T38" fmla="*/ 5 w 160"/>
                <a:gd name="T39" fmla="*/ 106 h 159"/>
                <a:gd name="T40" fmla="*/ 155 w 160"/>
                <a:gd name="T41" fmla="*/ 106 h 159"/>
                <a:gd name="T42" fmla="*/ 130 w 160"/>
                <a:gd name="T43" fmla="*/ 141 h 159"/>
                <a:gd name="T44" fmla="*/ 80 w 160"/>
                <a:gd name="T45" fmla="*/ 159 h 159"/>
                <a:gd name="T46" fmla="*/ 29 w 160"/>
                <a:gd name="T47" fmla="*/ 141 h 159"/>
                <a:gd name="T48" fmla="*/ 130 w 160"/>
                <a:gd name="T49" fmla="*/ 1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0" h="159">
                  <a:moveTo>
                    <a:pt x="80" y="0"/>
                  </a:moveTo>
                  <a:cubicBezTo>
                    <a:pt x="99" y="0"/>
                    <a:pt x="116" y="7"/>
                    <a:pt x="1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43" y="7"/>
                    <a:pt x="61" y="0"/>
                    <a:pt x="80" y="0"/>
                  </a:cubicBezTo>
                  <a:close/>
                  <a:moveTo>
                    <a:pt x="146" y="36"/>
                  </a:moveTo>
                  <a:cubicBezTo>
                    <a:pt x="150" y="41"/>
                    <a:pt x="153" y="47"/>
                    <a:pt x="15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" y="47"/>
                    <a:pt x="10" y="41"/>
                    <a:pt x="13" y="36"/>
                  </a:cubicBezTo>
                  <a:cubicBezTo>
                    <a:pt x="146" y="36"/>
                    <a:pt x="146" y="36"/>
                    <a:pt x="146" y="36"/>
                  </a:cubicBezTo>
                  <a:close/>
                  <a:moveTo>
                    <a:pt x="159" y="71"/>
                  </a:moveTo>
                  <a:cubicBezTo>
                    <a:pt x="160" y="74"/>
                    <a:pt x="160" y="77"/>
                    <a:pt x="160" y="80"/>
                  </a:cubicBezTo>
                  <a:cubicBezTo>
                    <a:pt x="160" y="83"/>
                    <a:pt x="160" y="86"/>
                    <a:pt x="159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6"/>
                    <a:pt x="0" y="83"/>
                    <a:pt x="0" y="80"/>
                  </a:cubicBezTo>
                  <a:cubicBezTo>
                    <a:pt x="0" y="77"/>
                    <a:pt x="0" y="74"/>
                    <a:pt x="0" y="71"/>
                  </a:cubicBezTo>
                  <a:cubicBezTo>
                    <a:pt x="159" y="71"/>
                    <a:pt x="159" y="71"/>
                    <a:pt x="159" y="71"/>
                  </a:cubicBezTo>
                  <a:close/>
                  <a:moveTo>
                    <a:pt x="155" y="106"/>
                  </a:moveTo>
                  <a:cubicBezTo>
                    <a:pt x="153" y="112"/>
                    <a:pt x="150" y="118"/>
                    <a:pt x="147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18"/>
                    <a:pt x="7" y="112"/>
                    <a:pt x="5" y="106"/>
                  </a:cubicBezTo>
                  <a:cubicBezTo>
                    <a:pt x="155" y="106"/>
                    <a:pt x="155" y="106"/>
                    <a:pt x="155" y="106"/>
                  </a:cubicBezTo>
                  <a:close/>
                  <a:moveTo>
                    <a:pt x="130" y="141"/>
                  </a:moveTo>
                  <a:cubicBezTo>
                    <a:pt x="117" y="153"/>
                    <a:pt x="99" y="159"/>
                    <a:pt x="80" y="159"/>
                  </a:cubicBezTo>
                  <a:cubicBezTo>
                    <a:pt x="61" y="159"/>
                    <a:pt x="43" y="153"/>
                    <a:pt x="29" y="141"/>
                  </a:cubicBezTo>
                  <a:lnTo>
                    <a:pt x="130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154E4158-D669-3ABD-4944-8263D5F4F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5642843" y="1761528"/>
              <a:ext cx="1036638" cy="809625"/>
            </a:xfrm>
            <a:custGeom>
              <a:avLst/>
              <a:gdLst>
                <a:gd name="T0" fmla="*/ 0 w 277"/>
                <a:gd name="T1" fmla="*/ 215 h 215"/>
                <a:gd name="T2" fmla="*/ 0 w 277"/>
                <a:gd name="T3" fmla="*/ 0 h 215"/>
                <a:gd name="T4" fmla="*/ 137 w 277"/>
                <a:gd name="T5" fmla="*/ 0 h 215"/>
                <a:gd name="T6" fmla="*/ 178 w 277"/>
                <a:gd name="T7" fmla="*/ 99 h 215"/>
                <a:gd name="T8" fmla="*/ 137 w 277"/>
                <a:gd name="T9" fmla="*/ 215 h 215"/>
                <a:gd name="T10" fmla="*/ 0 w 277"/>
                <a:gd name="T11" fmla="*/ 215 h 215"/>
                <a:gd name="T12" fmla="*/ 50 w 277"/>
                <a:gd name="T13" fmla="*/ 91 h 215"/>
                <a:gd name="T14" fmla="*/ 104 w 277"/>
                <a:gd name="T15" fmla="*/ 91 h 215"/>
                <a:gd name="T16" fmla="*/ 137 w 277"/>
                <a:gd name="T17" fmla="*/ 22 h 215"/>
                <a:gd name="T18" fmla="*/ 50 w 277"/>
                <a:gd name="T19" fmla="*/ 22 h 215"/>
                <a:gd name="T20" fmla="*/ 50 w 277"/>
                <a:gd name="T21" fmla="*/ 91 h 215"/>
                <a:gd name="T22" fmla="*/ 50 w 277"/>
                <a:gd name="T23" fmla="*/ 193 h 215"/>
                <a:gd name="T24" fmla="*/ 114 w 277"/>
                <a:gd name="T25" fmla="*/ 193 h 215"/>
                <a:gd name="T26" fmla="*/ 137 w 277"/>
                <a:gd name="T27" fmla="*/ 109 h 215"/>
                <a:gd name="T28" fmla="*/ 50 w 277"/>
                <a:gd name="T29" fmla="*/ 109 h 215"/>
                <a:gd name="T30" fmla="*/ 50 w 277"/>
                <a:gd name="T31" fmla="*/ 1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15">
                  <a:moveTo>
                    <a:pt x="0" y="215"/>
                  </a:moveTo>
                  <a:cubicBezTo>
                    <a:pt x="0" y="143"/>
                    <a:pt x="0" y="72"/>
                    <a:pt x="0" y="0"/>
                  </a:cubicBezTo>
                  <a:cubicBezTo>
                    <a:pt x="45" y="0"/>
                    <a:pt x="91" y="0"/>
                    <a:pt x="137" y="0"/>
                  </a:cubicBezTo>
                  <a:cubicBezTo>
                    <a:pt x="256" y="0"/>
                    <a:pt x="251" y="80"/>
                    <a:pt x="178" y="99"/>
                  </a:cubicBezTo>
                  <a:cubicBezTo>
                    <a:pt x="263" y="104"/>
                    <a:pt x="277" y="215"/>
                    <a:pt x="137" y="215"/>
                  </a:cubicBezTo>
                  <a:cubicBezTo>
                    <a:pt x="91" y="215"/>
                    <a:pt x="45" y="215"/>
                    <a:pt x="0" y="215"/>
                  </a:cubicBezTo>
                  <a:close/>
                  <a:moveTo>
                    <a:pt x="50" y="91"/>
                  </a:moveTo>
                  <a:cubicBezTo>
                    <a:pt x="68" y="91"/>
                    <a:pt x="86" y="91"/>
                    <a:pt x="104" y="91"/>
                  </a:cubicBezTo>
                  <a:cubicBezTo>
                    <a:pt x="216" y="91"/>
                    <a:pt x="211" y="22"/>
                    <a:pt x="137" y="22"/>
                  </a:cubicBezTo>
                  <a:cubicBezTo>
                    <a:pt x="108" y="22"/>
                    <a:pt x="79" y="22"/>
                    <a:pt x="50" y="22"/>
                  </a:cubicBezTo>
                  <a:cubicBezTo>
                    <a:pt x="50" y="45"/>
                    <a:pt x="50" y="68"/>
                    <a:pt x="50" y="91"/>
                  </a:cubicBezTo>
                  <a:close/>
                  <a:moveTo>
                    <a:pt x="50" y="193"/>
                  </a:moveTo>
                  <a:cubicBezTo>
                    <a:pt x="69" y="193"/>
                    <a:pt x="96" y="193"/>
                    <a:pt x="114" y="193"/>
                  </a:cubicBezTo>
                  <a:cubicBezTo>
                    <a:pt x="227" y="193"/>
                    <a:pt x="214" y="109"/>
                    <a:pt x="137" y="109"/>
                  </a:cubicBezTo>
                  <a:cubicBezTo>
                    <a:pt x="107" y="109"/>
                    <a:pt x="80" y="109"/>
                    <a:pt x="50" y="109"/>
                  </a:cubicBezTo>
                  <a:cubicBezTo>
                    <a:pt x="50" y="137"/>
                    <a:pt x="50" y="165"/>
                    <a:pt x="50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A4C2F3F-0938-8718-6372-561579BB7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4587155" y="1761528"/>
              <a:ext cx="950913" cy="825500"/>
            </a:xfrm>
            <a:custGeom>
              <a:avLst/>
              <a:gdLst>
                <a:gd name="T0" fmla="*/ 0 w 254"/>
                <a:gd name="T1" fmla="*/ 134 h 219"/>
                <a:gd name="T2" fmla="*/ 0 w 254"/>
                <a:gd name="T3" fmla="*/ 0 h 219"/>
                <a:gd name="T4" fmla="*/ 45 w 254"/>
                <a:gd name="T5" fmla="*/ 0 h 219"/>
                <a:gd name="T6" fmla="*/ 45 w 254"/>
                <a:gd name="T7" fmla="*/ 134 h 219"/>
                <a:gd name="T8" fmla="*/ 103 w 254"/>
                <a:gd name="T9" fmla="*/ 199 h 219"/>
                <a:gd name="T10" fmla="*/ 153 w 254"/>
                <a:gd name="T11" fmla="*/ 199 h 219"/>
                <a:gd name="T12" fmla="*/ 223 w 254"/>
                <a:gd name="T13" fmla="*/ 134 h 219"/>
                <a:gd name="T14" fmla="*/ 223 w 254"/>
                <a:gd name="T15" fmla="*/ 0 h 219"/>
                <a:gd name="T16" fmla="*/ 254 w 254"/>
                <a:gd name="T17" fmla="*/ 0 h 219"/>
                <a:gd name="T18" fmla="*/ 254 w 254"/>
                <a:gd name="T19" fmla="*/ 130 h 219"/>
                <a:gd name="T20" fmla="*/ 172 w 254"/>
                <a:gd name="T21" fmla="*/ 215 h 219"/>
                <a:gd name="T22" fmla="*/ 79 w 254"/>
                <a:gd name="T23" fmla="*/ 215 h 219"/>
                <a:gd name="T24" fmla="*/ 0 w 254"/>
                <a:gd name="T25" fmla="*/ 13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219">
                  <a:moveTo>
                    <a:pt x="0" y="134"/>
                  </a:moveTo>
                  <a:cubicBezTo>
                    <a:pt x="0" y="90"/>
                    <a:pt x="0" y="45"/>
                    <a:pt x="0" y="0"/>
                  </a:cubicBezTo>
                  <a:cubicBezTo>
                    <a:pt x="15" y="0"/>
                    <a:pt x="30" y="0"/>
                    <a:pt x="45" y="0"/>
                  </a:cubicBezTo>
                  <a:cubicBezTo>
                    <a:pt x="45" y="45"/>
                    <a:pt x="45" y="90"/>
                    <a:pt x="45" y="134"/>
                  </a:cubicBezTo>
                  <a:cubicBezTo>
                    <a:pt x="47" y="165"/>
                    <a:pt x="62" y="189"/>
                    <a:pt x="103" y="199"/>
                  </a:cubicBezTo>
                  <a:cubicBezTo>
                    <a:pt x="120" y="200"/>
                    <a:pt x="136" y="200"/>
                    <a:pt x="153" y="199"/>
                  </a:cubicBezTo>
                  <a:cubicBezTo>
                    <a:pt x="190" y="196"/>
                    <a:pt x="218" y="169"/>
                    <a:pt x="223" y="134"/>
                  </a:cubicBezTo>
                  <a:cubicBezTo>
                    <a:pt x="223" y="89"/>
                    <a:pt x="223" y="44"/>
                    <a:pt x="223" y="0"/>
                  </a:cubicBezTo>
                  <a:cubicBezTo>
                    <a:pt x="234" y="0"/>
                    <a:pt x="244" y="0"/>
                    <a:pt x="254" y="0"/>
                  </a:cubicBezTo>
                  <a:cubicBezTo>
                    <a:pt x="254" y="43"/>
                    <a:pt x="254" y="87"/>
                    <a:pt x="254" y="130"/>
                  </a:cubicBezTo>
                  <a:cubicBezTo>
                    <a:pt x="254" y="179"/>
                    <a:pt x="210" y="212"/>
                    <a:pt x="172" y="215"/>
                  </a:cubicBezTo>
                  <a:cubicBezTo>
                    <a:pt x="135" y="219"/>
                    <a:pt x="118" y="219"/>
                    <a:pt x="79" y="215"/>
                  </a:cubicBezTo>
                  <a:cubicBezTo>
                    <a:pt x="41" y="212"/>
                    <a:pt x="0" y="178"/>
                    <a:pt x="0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1A26BEB-5A11-21B1-0D57-1E82BC403A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456855" y="1761528"/>
              <a:ext cx="947738" cy="809625"/>
            </a:xfrm>
            <a:custGeom>
              <a:avLst/>
              <a:gdLst>
                <a:gd name="T0" fmla="*/ 0 w 597"/>
                <a:gd name="T1" fmla="*/ 510 h 510"/>
                <a:gd name="T2" fmla="*/ 0 w 597"/>
                <a:gd name="T3" fmla="*/ 0 h 510"/>
                <a:gd name="T4" fmla="*/ 64 w 597"/>
                <a:gd name="T5" fmla="*/ 0 h 510"/>
                <a:gd name="T6" fmla="*/ 526 w 597"/>
                <a:gd name="T7" fmla="*/ 370 h 510"/>
                <a:gd name="T8" fmla="*/ 526 w 597"/>
                <a:gd name="T9" fmla="*/ 0 h 510"/>
                <a:gd name="T10" fmla="*/ 597 w 597"/>
                <a:gd name="T11" fmla="*/ 0 h 510"/>
                <a:gd name="T12" fmla="*/ 597 w 597"/>
                <a:gd name="T13" fmla="*/ 510 h 510"/>
                <a:gd name="T14" fmla="*/ 541 w 597"/>
                <a:gd name="T15" fmla="*/ 510 h 510"/>
                <a:gd name="T16" fmla="*/ 71 w 597"/>
                <a:gd name="T17" fmla="*/ 138 h 510"/>
                <a:gd name="T18" fmla="*/ 71 w 597"/>
                <a:gd name="T19" fmla="*/ 510 h 510"/>
                <a:gd name="T20" fmla="*/ 0 w 597"/>
                <a:gd name="T21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7" h="510">
                  <a:moveTo>
                    <a:pt x="0" y="510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526" y="370"/>
                  </a:lnTo>
                  <a:lnTo>
                    <a:pt x="526" y="0"/>
                  </a:lnTo>
                  <a:lnTo>
                    <a:pt x="597" y="0"/>
                  </a:lnTo>
                  <a:lnTo>
                    <a:pt x="597" y="510"/>
                  </a:lnTo>
                  <a:lnTo>
                    <a:pt x="541" y="510"/>
                  </a:lnTo>
                  <a:lnTo>
                    <a:pt x="71" y="138"/>
                  </a:lnTo>
                  <a:lnTo>
                    <a:pt x="71" y="51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5C384F6C-5AFD-0D66-97F6-3D1E60AEA9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64680" y="1753590"/>
              <a:ext cx="1265238" cy="855663"/>
            </a:xfrm>
            <a:custGeom>
              <a:avLst/>
              <a:gdLst>
                <a:gd name="T0" fmla="*/ 197 w 338"/>
                <a:gd name="T1" fmla="*/ 20 h 227"/>
                <a:gd name="T2" fmla="*/ 326 w 338"/>
                <a:gd name="T3" fmla="*/ 56 h 227"/>
                <a:gd name="T4" fmla="*/ 338 w 338"/>
                <a:gd name="T5" fmla="*/ 20 h 227"/>
                <a:gd name="T6" fmla="*/ 194 w 338"/>
                <a:gd name="T7" fmla="*/ 2 h 227"/>
                <a:gd name="T8" fmla="*/ 155 w 338"/>
                <a:gd name="T9" fmla="*/ 217 h 227"/>
                <a:gd name="T10" fmla="*/ 337 w 338"/>
                <a:gd name="T11" fmla="*/ 208 h 227"/>
                <a:gd name="T12" fmla="*/ 337 w 338"/>
                <a:gd name="T13" fmla="*/ 114 h 227"/>
                <a:gd name="T14" fmla="*/ 261 w 338"/>
                <a:gd name="T15" fmla="*/ 112 h 227"/>
                <a:gd name="T16" fmla="*/ 261 w 338"/>
                <a:gd name="T17" fmla="*/ 135 h 227"/>
                <a:gd name="T18" fmla="*/ 292 w 338"/>
                <a:gd name="T19" fmla="*/ 133 h 227"/>
                <a:gd name="T20" fmla="*/ 292 w 338"/>
                <a:gd name="T21" fmla="*/ 195 h 227"/>
                <a:gd name="T22" fmla="*/ 162 w 338"/>
                <a:gd name="T23" fmla="*/ 195 h 227"/>
                <a:gd name="T24" fmla="*/ 197 w 338"/>
                <a:gd name="T25" fmla="*/ 2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227">
                  <a:moveTo>
                    <a:pt x="197" y="20"/>
                  </a:moveTo>
                  <a:cubicBezTo>
                    <a:pt x="254" y="13"/>
                    <a:pt x="294" y="29"/>
                    <a:pt x="326" y="56"/>
                  </a:cubicBezTo>
                  <a:cubicBezTo>
                    <a:pt x="330" y="44"/>
                    <a:pt x="334" y="32"/>
                    <a:pt x="338" y="20"/>
                  </a:cubicBezTo>
                  <a:cubicBezTo>
                    <a:pt x="288" y="0"/>
                    <a:pt x="234" y="0"/>
                    <a:pt x="194" y="2"/>
                  </a:cubicBezTo>
                  <a:cubicBezTo>
                    <a:pt x="43" y="7"/>
                    <a:pt x="0" y="183"/>
                    <a:pt x="155" y="217"/>
                  </a:cubicBezTo>
                  <a:cubicBezTo>
                    <a:pt x="218" y="227"/>
                    <a:pt x="283" y="224"/>
                    <a:pt x="337" y="208"/>
                  </a:cubicBezTo>
                  <a:cubicBezTo>
                    <a:pt x="337" y="176"/>
                    <a:pt x="337" y="145"/>
                    <a:pt x="337" y="114"/>
                  </a:cubicBezTo>
                  <a:cubicBezTo>
                    <a:pt x="311" y="113"/>
                    <a:pt x="286" y="112"/>
                    <a:pt x="261" y="112"/>
                  </a:cubicBezTo>
                  <a:cubicBezTo>
                    <a:pt x="261" y="120"/>
                    <a:pt x="261" y="127"/>
                    <a:pt x="261" y="135"/>
                  </a:cubicBezTo>
                  <a:cubicBezTo>
                    <a:pt x="272" y="134"/>
                    <a:pt x="282" y="134"/>
                    <a:pt x="292" y="133"/>
                  </a:cubicBezTo>
                  <a:cubicBezTo>
                    <a:pt x="292" y="153"/>
                    <a:pt x="292" y="174"/>
                    <a:pt x="292" y="195"/>
                  </a:cubicBezTo>
                  <a:cubicBezTo>
                    <a:pt x="248" y="210"/>
                    <a:pt x="205" y="209"/>
                    <a:pt x="162" y="195"/>
                  </a:cubicBezTo>
                  <a:cubicBezTo>
                    <a:pt x="70" y="150"/>
                    <a:pt x="95" y="34"/>
                    <a:pt x="19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943706F3-2FF4-E15E-ACDE-CE4A341B6D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5455" y="1772640"/>
              <a:ext cx="808038" cy="798513"/>
            </a:xfrm>
            <a:custGeom>
              <a:avLst/>
              <a:gdLst>
                <a:gd name="T0" fmla="*/ 216 w 216"/>
                <a:gd name="T1" fmla="*/ 189 h 212"/>
                <a:gd name="T2" fmla="*/ 216 w 216"/>
                <a:gd name="T3" fmla="*/ 212 h 212"/>
                <a:gd name="T4" fmla="*/ 0 w 216"/>
                <a:gd name="T5" fmla="*/ 212 h 212"/>
                <a:gd name="T6" fmla="*/ 0 w 216"/>
                <a:gd name="T7" fmla="*/ 0 h 212"/>
                <a:gd name="T8" fmla="*/ 216 w 216"/>
                <a:gd name="T9" fmla="*/ 0 h 212"/>
                <a:gd name="T10" fmla="*/ 216 w 216"/>
                <a:gd name="T11" fmla="*/ 26 h 212"/>
                <a:gd name="T12" fmla="*/ 44 w 216"/>
                <a:gd name="T13" fmla="*/ 22 h 212"/>
                <a:gd name="T14" fmla="*/ 44 w 216"/>
                <a:gd name="T15" fmla="*/ 89 h 212"/>
                <a:gd name="T16" fmla="*/ 207 w 216"/>
                <a:gd name="T17" fmla="*/ 88 h 212"/>
                <a:gd name="T18" fmla="*/ 207 w 216"/>
                <a:gd name="T19" fmla="*/ 112 h 212"/>
                <a:gd name="T20" fmla="*/ 44 w 216"/>
                <a:gd name="T21" fmla="*/ 110 h 212"/>
                <a:gd name="T22" fmla="*/ 44 w 216"/>
                <a:gd name="T23" fmla="*/ 193 h 212"/>
                <a:gd name="T24" fmla="*/ 216 w 216"/>
                <a:gd name="T25" fmla="*/ 18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212">
                  <a:moveTo>
                    <a:pt x="216" y="189"/>
                  </a:moveTo>
                  <a:cubicBezTo>
                    <a:pt x="216" y="197"/>
                    <a:pt x="216" y="204"/>
                    <a:pt x="216" y="212"/>
                  </a:cubicBezTo>
                  <a:cubicBezTo>
                    <a:pt x="144" y="212"/>
                    <a:pt x="72" y="212"/>
                    <a:pt x="0" y="212"/>
                  </a:cubicBezTo>
                  <a:cubicBezTo>
                    <a:pt x="0" y="140"/>
                    <a:pt x="0" y="72"/>
                    <a:pt x="0" y="0"/>
                  </a:cubicBezTo>
                  <a:cubicBezTo>
                    <a:pt x="72" y="0"/>
                    <a:pt x="144" y="0"/>
                    <a:pt x="216" y="0"/>
                  </a:cubicBezTo>
                  <a:cubicBezTo>
                    <a:pt x="216" y="10"/>
                    <a:pt x="216" y="16"/>
                    <a:pt x="216" y="26"/>
                  </a:cubicBezTo>
                  <a:cubicBezTo>
                    <a:pt x="158" y="22"/>
                    <a:pt x="100" y="21"/>
                    <a:pt x="44" y="22"/>
                  </a:cubicBezTo>
                  <a:cubicBezTo>
                    <a:pt x="44" y="45"/>
                    <a:pt x="44" y="67"/>
                    <a:pt x="44" y="89"/>
                  </a:cubicBezTo>
                  <a:cubicBezTo>
                    <a:pt x="100" y="90"/>
                    <a:pt x="155" y="92"/>
                    <a:pt x="207" y="88"/>
                  </a:cubicBezTo>
                  <a:cubicBezTo>
                    <a:pt x="207" y="96"/>
                    <a:pt x="207" y="104"/>
                    <a:pt x="207" y="112"/>
                  </a:cubicBezTo>
                  <a:cubicBezTo>
                    <a:pt x="152" y="111"/>
                    <a:pt x="98" y="111"/>
                    <a:pt x="44" y="110"/>
                  </a:cubicBezTo>
                  <a:cubicBezTo>
                    <a:pt x="44" y="138"/>
                    <a:pt x="44" y="165"/>
                    <a:pt x="44" y="193"/>
                  </a:cubicBezTo>
                  <a:cubicBezTo>
                    <a:pt x="111" y="195"/>
                    <a:pt x="169" y="194"/>
                    <a:pt x="216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93E5E9D-B2BF-3B06-4C66-675D6F8356D5}"/>
              </a:ext>
            </a:extLst>
          </p:cNvPr>
          <p:cNvSpPr/>
          <p:nvPr/>
        </p:nvSpPr>
        <p:spPr>
          <a:xfrm>
            <a:off x="2034746" y="1383957"/>
            <a:ext cx="8147222" cy="4085967"/>
          </a:xfrm>
          <a:prstGeom prst="rect">
            <a:avLst/>
          </a:prstGeom>
          <a:solidFill>
            <a:srgbClr val="023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DCFBE3-9021-99ED-5FE5-65A5FF86DE5D}"/>
              </a:ext>
            </a:extLst>
          </p:cNvPr>
          <p:cNvSpPr txBox="1"/>
          <p:nvPr/>
        </p:nvSpPr>
        <p:spPr>
          <a:xfrm>
            <a:off x="2141838" y="3013501"/>
            <a:ext cx="7908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MERCADO DE ÓLEOS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7B9CC7-9FF2-A99C-F0D8-874D69E5C547}"/>
              </a:ext>
            </a:extLst>
          </p:cNvPr>
          <p:cNvSpPr txBox="1"/>
          <p:nvPr/>
        </p:nvSpPr>
        <p:spPr>
          <a:xfrm>
            <a:off x="2141838" y="3629197"/>
            <a:ext cx="7908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E9A7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2021</a:t>
            </a:r>
            <a:r>
              <a:rPr lang="pt-BR" sz="3200" dirty="0">
                <a:solidFill>
                  <a:srgbClr val="9BC83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• </a:t>
            </a:r>
            <a:r>
              <a:rPr lang="pt-BR" sz="3200" dirty="0">
                <a:solidFill>
                  <a:srgbClr val="E9A72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4406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588 L 3.75E-6 3.703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75E-6 -0.03588 L 3.75E-6 3.703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75E-6 -0.03588 L 3.75E-6 3.7037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75E-6 -0.03588 L 3.75E-6 3.7037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3194 L 4.16667E-7 4.81481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16667E-7 0.03194 L 4.16667E-7 4.81481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7 0.03194 L 4.16667E-7 4.81481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3194 L 4.16667E-7 4.81481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75E-6 -0.03588 L 3.75E-6 3.7037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83 -1.11111E-6 L -3.95833E-6 -1.11111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16667E-7 0.03194 L 4.16667E-7 4.81481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151 -7.40741E-7 L -6.25E-7 -7.40741E-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75E-6 -0.03588 L 3.75E-6 3.7037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75E-6 -0.03588 L 3.75E-6 3.7037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75E-6 -0.03588 L 3.75E-6 3.7037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151 -7.40741E-7 L -6.25E-7 -7.40741E-7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151 -7.40741E-7 L -6.25E-7 -7.40741E-7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151 -7.40741E-7 L -6.25E-7 -7.40741E-7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83 -1.11111E-6 L -3.95833E-6 -1.11111E-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783 -1.11111E-6 L -3.95833E-6 -1.11111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1783 -1.11111E-6 L -3.95833E-6 -1.11111E-6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7 0.03194 L 4.16667E-7 4.81481E-6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7 0.03194 L 4.16667E-7 4.81481E-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4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16667E-7 0.03194 L 4.16667E-7 4.81481E-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6" presetClass="entr" presetSubtype="37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field of sunflowers&#10;&#10;Description automatically generated">
            <a:extLst>
              <a:ext uri="{FF2B5EF4-FFF2-40B4-BE49-F238E27FC236}">
                <a16:creationId xmlns:a16="http://schemas.microsoft.com/office/drawing/2014/main" id="{B00E5EBB-7020-6E43-B8F5-86A72CF1F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638" y="993775"/>
            <a:ext cx="3700462" cy="2525713"/>
          </a:xfrm>
          <a:prstGeom prst="rect">
            <a:avLst/>
          </a:prstGeom>
        </p:spPr>
      </p:pic>
      <p:pic>
        <p:nvPicPr>
          <p:cNvPr id="16" name="Picture 15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AB8F3A88-1239-6643-AEB4-912D3F6DD2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4112" y="993775"/>
            <a:ext cx="3671887" cy="2525713"/>
          </a:xfrm>
          <a:prstGeom prst="rect">
            <a:avLst/>
          </a:prstGeom>
        </p:spPr>
      </p:pic>
      <p:pic>
        <p:nvPicPr>
          <p:cNvPr id="18" name="Picture 17" descr="A picture containing outdoor, yellow, nature, flower&#10;&#10;Description automatically generated">
            <a:extLst>
              <a:ext uri="{FF2B5EF4-FFF2-40B4-BE49-F238E27FC236}">
                <a16:creationId xmlns:a16="http://schemas.microsoft.com/office/drawing/2014/main" id="{DCD7A9C4-315E-264D-9E1A-24D545CA0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638" y="3644900"/>
            <a:ext cx="3700462" cy="2527300"/>
          </a:xfrm>
          <a:prstGeom prst="rect">
            <a:avLst/>
          </a:prstGeom>
        </p:spPr>
      </p:pic>
      <p:pic>
        <p:nvPicPr>
          <p:cNvPr id="20" name="Picture 19" descr="A picture containing outdoor, green, plant, vegetable&#10;&#10;Description automatically generated">
            <a:extLst>
              <a:ext uri="{FF2B5EF4-FFF2-40B4-BE49-F238E27FC236}">
                <a16:creationId xmlns:a16="http://schemas.microsoft.com/office/drawing/2014/main" id="{8BC47CF8-467C-3D45-9DCD-10954780AD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4112" y="3644900"/>
            <a:ext cx="3671887" cy="25273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36B093D-BCC0-574D-9212-9788F7D544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458" y="248095"/>
            <a:ext cx="10614426" cy="5288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pt-BR" sz="3200" b="1" dirty="0">
                <a:latin typeface="+mj-lt"/>
                <a:cs typeface="Calibri" panose="020F0502020204030204" pitchFamily="34" charset="0"/>
              </a:rPr>
              <a:t>Óleos mais produzidos e consumidos no mundo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7E9031-11FA-1E4F-A4BC-5A460378B3AB}"/>
              </a:ext>
            </a:extLst>
          </p:cNvPr>
          <p:cNvGrpSpPr/>
          <p:nvPr/>
        </p:nvGrpSpPr>
        <p:grpSpPr>
          <a:xfrm>
            <a:off x="301752" y="993775"/>
            <a:ext cx="2113202" cy="2624749"/>
            <a:chOff x="301752" y="993775"/>
            <a:chExt cx="2113202" cy="262474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84E823-F0C5-B44B-9E2F-BF7E81ABCBCB}"/>
                </a:ext>
              </a:extLst>
            </p:cNvPr>
            <p:cNvSpPr/>
            <p:nvPr/>
          </p:nvSpPr>
          <p:spPr>
            <a:xfrm>
              <a:off x="495300" y="993775"/>
              <a:ext cx="1876640" cy="890027"/>
            </a:xfrm>
            <a:prstGeom prst="rect">
              <a:avLst/>
            </a:prstGeom>
            <a:gradFill>
              <a:gsLst>
                <a:gs pos="0">
                  <a:srgbClr val="D81D16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 Light" panose="020F0302020204030204" pitchFamily="34" charset="0"/>
              </a:endParaRPr>
            </a:p>
          </p:txBody>
        </p:sp>
        <p:pic>
          <p:nvPicPr>
            <p:cNvPr id="25" name="Picture 24" descr="A group of vegetables&#10;&#10;Description automatically generated with low confidence">
              <a:extLst>
                <a:ext uri="{FF2B5EF4-FFF2-40B4-BE49-F238E27FC236}">
                  <a16:creationId xmlns:a16="http://schemas.microsoft.com/office/drawing/2014/main" id="{CF634468-5749-EF45-9491-5884D450D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98" b="2789"/>
            <a:stretch/>
          </p:blipFill>
          <p:spPr>
            <a:xfrm>
              <a:off x="301752" y="2116464"/>
              <a:ext cx="2113202" cy="1502060"/>
            </a:xfrm>
            <a:prstGeom prst="rect">
              <a:avLst/>
            </a:prstGeom>
          </p:spPr>
        </p:pic>
        <p:sp>
          <p:nvSpPr>
            <p:cNvPr id="11" name="CaixaDeTexto 7">
              <a:extLst>
                <a:ext uri="{FF2B5EF4-FFF2-40B4-BE49-F238E27FC236}">
                  <a16:creationId xmlns:a16="http://schemas.microsoft.com/office/drawing/2014/main" id="{8BA5E48D-B217-6841-800A-83111067FE61}"/>
                </a:ext>
              </a:extLst>
            </p:cNvPr>
            <p:cNvSpPr txBox="1"/>
            <p:nvPr/>
          </p:nvSpPr>
          <p:spPr>
            <a:xfrm>
              <a:off x="495300" y="1031557"/>
              <a:ext cx="1872651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3200" dirty="0">
                  <a:solidFill>
                    <a:srgbClr val="023B59"/>
                  </a:solidFill>
                  <a:latin typeface="+mj-lt"/>
                  <a:cs typeface="Calibri Light" panose="020F0302020204030204" pitchFamily="34" charset="0"/>
                </a:rPr>
                <a:t>PALMA</a:t>
              </a:r>
            </a:p>
          </p:txBody>
        </p:sp>
        <p:pic>
          <p:nvPicPr>
            <p:cNvPr id="39" name="Picture 3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C48CD5A-D9D6-B148-80C9-A15C914B1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2181" y="1536076"/>
              <a:ext cx="692194" cy="77844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66DB13-3A35-2D4B-B149-E840FA46A89F}"/>
              </a:ext>
            </a:extLst>
          </p:cNvPr>
          <p:cNvGrpSpPr/>
          <p:nvPr/>
        </p:nvGrpSpPr>
        <p:grpSpPr>
          <a:xfrm>
            <a:off x="5693441" y="993775"/>
            <a:ext cx="2833651" cy="2651125"/>
            <a:chOff x="5693441" y="993775"/>
            <a:chExt cx="2833651" cy="26511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8F9F292-E3E8-5A46-99A4-D12BD84BDACD}"/>
                </a:ext>
              </a:extLst>
            </p:cNvPr>
            <p:cNvSpPr/>
            <p:nvPr/>
          </p:nvSpPr>
          <p:spPr>
            <a:xfrm>
              <a:off x="6240463" y="993775"/>
              <a:ext cx="1858508" cy="890027"/>
            </a:xfrm>
            <a:prstGeom prst="rect">
              <a:avLst/>
            </a:prstGeom>
            <a:gradFill>
              <a:gsLst>
                <a:gs pos="0">
                  <a:srgbClr val="F88800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 Light" panose="020F0302020204030204" pitchFamily="34" charset="0"/>
              </a:endParaRPr>
            </a:p>
          </p:txBody>
        </p:sp>
        <p:sp>
          <p:nvSpPr>
            <p:cNvPr id="13" name="CaixaDeTexto 27">
              <a:extLst>
                <a:ext uri="{FF2B5EF4-FFF2-40B4-BE49-F238E27FC236}">
                  <a16:creationId xmlns:a16="http://schemas.microsoft.com/office/drawing/2014/main" id="{7125050E-20A9-2847-832E-5A9D4F3099ED}"/>
                </a:ext>
              </a:extLst>
            </p:cNvPr>
            <p:cNvSpPr txBox="1"/>
            <p:nvPr/>
          </p:nvSpPr>
          <p:spPr>
            <a:xfrm>
              <a:off x="6240462" y="1031557"/>
              <a:ext cx="185542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3200" dirty="0">
                  <a:solidFill>
                    <a:srgbClr val="023B59"/>
                  </a:solidFill>
                  <a:latin typeface="+mj-lt"/>
                  <a:cs typeface="Calibri Light" panose="020F0302020204030204" pitchFamily="34" charset="0"/>
                </a:rPr>
                <a:t>GIRASSOL</a:t>
              </a:r>
            </a:p>
          </p:txBody>
        </p:sp>
        <p:pic>
          <p:nvPicPr>
            <p:cNvPr id="35" name="Picture 34" descr="A picture containing plant, flower, sunflower&#10;&#10;Description automatically generated">
              <a:extLst>
                <a:ext uri="{FF2B5EF4-FFF2-40B4-BE49-F238E27FC236}">
                  <a16:creationId xmlns:a16="http://schemas.microsoft.com/office/drawing/2014/main" id="{C68E915F-4745-0247-9E15-133A46F23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441" y="2230244"/>
              <a:ext cx="2833651" cy="1414656"/>
            </a:xfrm>
            <a:prstGeom prst="rect">
              <a:avLst/>
            </a:prstGeom>
          </p:spPr>
        </p:pic>
        <p:pic>
          <p:nvPicPr>
            <p:cNvPr id="40" name="Picture 3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E8FB63F-7780-7541-BF2E-81ED93395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71319" y="1576309"/>
              <a:ext cx="629267" cy="77844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FD9143-801E-D347-83D3-49BC9C1FF383}"/>
              </a:ext>
            </a:extLst>
          </p:cNvPr>
          <p:cNvGrpSpPr/>
          <p:nvPr/>
        </p:nvGrpSpPr>
        <p:grpSpPr>
          <a:xfrm>
            <a:off x="147828" y="3644900"/>
            <a:ext cx="2729484" cy="2627884"/>
            <a:chOff x="147828" y="3644900"/>
            <a:chExt cx="2729484" cy="26278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703FFA-E1DA-0144-B8E2-4DCFF0167ED7}"/>
                </a:ext>
              </a:extLst>
            </p:cNvPr>
            <p:cNvSpPr/>
            <p:nvPr/>
          </p:nvSpPr>
          <p:spPr>
            <a:xfrm>
              <a:off x="495300" y="3644900"/>
              <a:ext cx="1876640" cy="890027"/>
            </a:xfrm>
            <a:prstGeom prst="rect">
              <a:avLst/>
            </a:prstGeom>
            <a:gradFill>
              <a:gsLst>
                <a:gs pos="0">
                  <a:srgbClr val="F9BD6A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 Light" panose="020F0302020204030204" pitchFamily="34" charset="0"/>
              </a:endParaRPr>
            </a:p>
          </p:txBody>
        </p:sp>
        <p:sp>
          <p:nvSpPr>
            <p:cNvPr id="12" name="CaixaDeTexto 26">
              <a:extLst>
                <a:ext uri="{FF2B5EF4-FFF2-40B4-BE49-F238E27FC236}">
                  <a16:creationId xmlns:a16="http://schemas.microsoft.com/office/drawing/2014/main" id="{844206FB-8094-0149-94CC-B9B47FB6A39D}"/>
                </a:ext>
              </a:extLst>
            </p:cNvPr>
            <p:cNvSpPr txBox="1"/>
            <p:nvPr/>
          </p:nvSpPr>
          <p:spPr>
            <a:xfrm>
              <a:off x="495300" y="3676816"/>
              <a:ext cx="188127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3200" dirty="0">
                  <a:solidFill>
                    <a:srgbClr val="023B59"/>
                  </a:solidFill>
                  <a:latin typeface="+mj-lt"/>
                  <a:cs typeface="Calibri Light" panose="020F0302020204030204" pitchFamily="34" charset="0"/>
                </a:rPr>
                <a:t>SOJA</a:t>
              </a:r>
            </a:p>
          </p:txBody>
        </p:sp>
        <p:pic>
          <p:nvPicPr>
            <p:cNvPr id="29" name="Picture 28" descr="A picture containing fruit, vegetable&#10;&#10;Description automatically generated">
              <a:extLst>
                <a:ext uri="{FF2B5EF4-FFF2-40B4-BE49-F238E27FC236}">
                  <a16:creationId xmlns:a16="http://schemas.microsoft.com/office/drawing/2014/main" id="{FECD30BD-5ABB-4549-94F8-39017D16C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828" y="4636008"/>
              <a:ext cx="2729484" cy="1636776"/>
            </a:xfrm>
            <a:prstGeom prst="rect">
              <a:avLst/>
            </a:prstGeom>
          </p:spPr>
        </p:pic>
        <p:pic>
          <p:nvPicPr>
            <p:cNvPr id="41" name="Picture 4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8981C84-4CCF-8349-A70C-B09E41E62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338" y="4133256"/>
              <a:ext cx="734143" cy="77844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E06A17-0975-1D4B-92B1-3E40ABE8A55C}"/>
              </a:ext>
            </a:extLst>
          </p:cNvPr>
          <p:cNvGrpSpPr/>
          <p:nvPr/>
        </p:nvGrpSpPr>
        <p:grpSpPr>
          <a:xfrm>
            <a:off x="6096000" y="3644900"/>
            <a:ext cx="2052638" cy="2563876"/>
            <a:chOff x="6096000" y="3644900"/>
            <a:chExt cx="2052638" cy="256387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619729-48CD-8947-A52D-51684F2C82DE}"/>
                </a:ext>
              </a:extLst>
            </p:cNvPr>
            <p:cNvSpPr/>
            <p:nvPr/>
          </p:nvSpPr>
          <p:spPr>
            <a:xfrm>
              <a:off x="6240463" y="3644900"/>
              <a:ext cx="1858508" cy="890027"/>
            </a:xfrm>
            <a:prstGeom prst="rect">
              <a:avLst/>
            </a:prstGeom>
            <a:gradFill>
              <a:gsLst>
                <a:gs pos="0">
                  <a:srgbClr val="FDC505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CaixaDeTexto 28">
              <a:extLst>
                <a:ext uri="{FF2B5EF4-FFF2-40B4-BE49-F238E27FC236}">
                  <a16:creationId xmlns:a16="http://schemas.microsoft.com/office/drawing/2014/main" id="{FE5B076E-4BD8-864B-AEDB-730F9073BB1F}"/>
                </a:ext>
              </a:extLst>
            </p:cNvPr>
            <p:cNvSpPr txBox="1"/>
            <p:nvPr/>
          </p:nvSpPr>
          <p:spPr>
            <a:xfrm>
              <a:off x="6240464" y="3676816"/>
              <a:ext cx="185111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t-BR" sz="3200" dirty="0">
                  <a:solidFill>
                    <a:srgbClr val="023B59"/>
                  </a:solidFill>
                  <a:latin typeface="+mj-lt"/>
                  <a:cs typeface="Calibri Light" panose="020F0302020204030204" pitchFamily="34" charset="0"/>
                </a:rPr>
                <a:t>CANOLA</a:t>
              </a:r>
            </a:p>
          </p:txBody>
        </p:sp>
        <p:pic>
          <p:nvPicPr>
            <p:cNvPr id="23" name="Picture 22" descr="A picture containing indoor, plant, vegetable&#10;&#10;Description automatically generated">
              <a:extLst>
                <a:ext uri="{FF2B5EF4-FFF2-40B4-BE49-F238E27FC236}">
                  <a16:creationId xmlns:a16="http://schemas.microsoft.com/office/drawing/2014/main" id="{F1742A9B-9585-1441-AC7C-820CE5C66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839576"/>
              <a:ext cx="2052638" cy="1369200"/>
            </a:xfrm>
            <a:prstGeom prst="rect">
              <a:avLst/>
            </a:prstGeom>
          </p:spPr>
        </p:pic>
        <p:pic>
          <p:nvPicPr>
            <p:cNvPr id="42" name="Picture 4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A0B7CAD-30CF-F84C-A361-29C2EB91E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98154" y="4084608"/>
              <a:ext cx="707185" cy="778443"/>
            </a:xfrm>
            <a:prstGeom prst="rect">
              <a:avLst/>
            </a:prstGeom>
          </p:spPr>
        </p:pic>
      </p:grpSp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2BE011D0-8343-59D0-0EC2-5E6EF7C41C8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" t="32555" r="10742" b="35399"/>
          <a:stretch/>
        </p:blipFill>
        <p:spPr>
          <a:xfrm>
            <a:off x="479425" y="6216650"/>
            <a:ext cx="58420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86" descr="A picture containing outdoor, plant&#10;&#10;Description automatically generated">
            <a:extLst>
              <a:ext uri="{FF2B5EF4-FFF2-40B4-BE49-F238E27FC236}">
                <a16:creationId xmlns:a16="http://schemas.microsoft.com/office/drawing/2014/main" id="{2B8EE756-F1E8-BA41-97C4-FB26996D35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" y="2673351"/>
            <a:ext cx="1855788" cy="3498850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71D4B5AB-760C-4A48-A7F8-F19BC422013F}"/>
              </a:ext>
            </a:extLst>
          </p:cNvPr>
          <p:cNvSpPr/>
          <p:nvPr/>
        </p:nvSpPr>
        <p:spPr>
          <a:xfrm>
            <a:off x="495300" y="2673350"/>
            <a:ext cx="1855787" cy="12239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6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733" dirty="0">
              <a:latin typeface="Calibri Light" panose="020F0302020204030204" pitchFamily="34" charset="0"/>
            </a:endParaRPr>
          </a:p>
        </p:txBody>
      </p:sp>
      <p:sp>
        <p:nvSpPr>
          <p:cNvPr id="44" name="Retângulo 6">
            <a:extLst>
              <a:ext uri="{FF2B5EF4-FFF2-40B4-BE49-F238E27FC236}">
                <a16:creationId xmlns:a16="http://schemas.microsoft.com/office/drawing/2014/main" id="{0380B9BB-414D-F345-B571-B5495A589E61}"/>
              </a:ext>
            </a:extLst>
          </p:cNvPr>
          <p:cNvSpPr/>
          <p:nvPr/>
        </p:nvSpPr>
        <p:spPr>
          <a:xfrm>
            <a:off x="9683646" y="6460719"/>
            <a:ext cx="2271960" cy="181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78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USDA</a:t>
            </a:r>
            <a:endParaRPr lang="pt-BR" sz="578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D1FD426-3E02-3B41-91E7-4D33A3EE4521}"/>
              </a:ext>
            </a:extLst>
          </p:cNvPr>
          <p:cNvSpPr/>
          <p:nvPr/>
        </p:nvSpPr>
        <p:spPr>
          <a:xfrm>
            <a:off x="2528951" y="4374330"/>
            <a:ext cx="9509078" cy="5176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733" dirty="0">
              <a:latin typeface="Calibri Light" panose="020F0302020204030204" pitchFamily="34" charset="0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B5A7F0A-D72D-7D41-B259-3678E096E664}"/>
              </a:ext>
            </a:extLst>
          </p:cNvPr>
          <p:cNvSpPr/>
          <p:nvPr/>
        </p:nvSpPr>
        <p:spPr>
          <a:xfrm>
            <a:off x="495300" y="381000"/>
            <a:ext cx="1855788" cy="890027"/>
          </a:xfrm>
          <a:prstGeom prst="rect">
            <a:avLst/>
          </a:prstGeom>
          <a:gradFill>
            <a:gsLst>
              <a:gs pos="0">
                <a:srgbClr val="D81D16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pic>
        <p:nvPicPr>
          <p:cNvPr id="183" name="Picture 182" descr="A group of vegetables&#10;&#10;Description automatically generated with low confidence">
            <a:extLst>
              <a:ext uri="{FF2B5EF4-FFF2-40B4-BE49-F238E27FC236}">
                <a16:creationId xmlns:a16="http://schemas.microsoft.com/office/drawing/2014/main" id="{49CD121B-EA17-4F4F-AB31-109A0A6A57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2" y="1503688"/>
            <a:ext cx="2176272" cy="1545153"/>
          </a:xfrm>
          <a:prstGeom prst="rect">
            <a:avLst/>
          </a:prstGeom>
        </p:spPr>
      </p:pic>
      <p:sp>
        <p:nvSpPr>
          <p:cNvPr id="184" name="CaixaDeTexto 7">
            <a:extLst>
              <a:ext uri="{FF2B5EF4-FFF2-40B4-BE49-F238E27FC236}">
                <a16:creationId xmlns:a16="http://schemas.microsoft.com/office/drawing/2014/main" id="{E4465DED-56BB-8749-A3CE-BCA00FFF3AA6}"/>
              </a:ext>
            </a:extLst>
          </p:cNvPr>
          <p:cNvSpPr txBox="1"/>
          <p:nvPr/>
        </p:nvSpPr>
        <p:spPr>
          <a:xfrm>
            <a:off x="495301" y="418782"/>
            <a:ext cx="18557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3200" dirty="0">
                <a:solidFill>
                  <a:srgbClr val="023B59"/>
                </a:solidFill>
                <a:latin typeface="+mj-lt"/>
                <a:cs typeface="Calibri Light" panose="020F0302020204030204" pitchFamily="34" charset="0"/>
              </a:rPr>
              <a:t>PALMA</a:t>
            </a:r>
          </a:p>
        </p:txBody>
      </p:sp>
      <p:pic>
        <p:nvPicPr>
          <p:cNvPr id="185" name="Picture 18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F03F52-09A3-2E43-9DB1-82F311C1BB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181" y="923301"/>
            <a:ext cx="692194" cy="77844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87B7122-08FA-1E49-81BB-F350549BF010}"/>
              </a:ext>
            </a:extLst>
          </p:cNvPr>
          <p:cNvGrpSpPr/>
          <p:nvPr/>
        </p:nvGrpSpPr>
        <p:grpSpPr>
          <a:xfrm>
            <a:off x="5808663" y="312650"/>
            <a:ext cx="3132137" cy="1196263"/>
            <a:chOff x="5808663" y="312650"/>
            <a:chExt cx="3132137" cy="1196263"/>
          </a:xfrm>
        </p:grpSpPr>
        <p:pic>
          <p:nvPicPr>
            <p:cNvPr id="243" name="Picture 24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2F06CCD-DF6F-0248-8836-7AEE56A60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808663" y="312650"/>
              <a:ext cx="783553" cy="486769"/>
            </a:xfrm>
            <a:prstGeom prst="rect">
              <a:avLst/>
            </a:prstGeom>
          </p:spPr>
        </p:pic>
        <p:pic>
          <p:nvPicPr>
            <p:cNvPr id="244" name="Picture 243" descr="Chart&#10;&#10;Description automatically generated">
              <a:extLst>
                <a:ext uri="{FF2B5EF4-FFF2-40B4-BE49-F238E27FC236}">
                  <a16:creationId xmlns:a16="http://schemas.microsoft.com/office/drawing/2014/main" id="{6E044CCE-5D8F-8841-BBA1-E0AA091AF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5464" y="348968"/>
              <a:ext cx="1350322" cy="443195"/>
            </a:xfrm>
            <a:prstGeom prst="rect">
              <a:avLst/>
            </a:prstGeom>
          </p:spPr>
        </p:pic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56E3E382-B224-2347-A75D-31166020E8D2}"/>
                </a:ext>
              </a:extLst>
            </p:cNvPr>
            <p:cNvSpPr/>
            <p:nvPr/>
          </p:nvSpPr>
          <p:spPr>
            <a:xfrm>
              <a:off x="5808663" y="792163"/>
              <a:ext cx="2916237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48" name="Título 1">
              <a:extLst>
                <a:ext uri="{FF2B5EF4-FFF2-40B4-BE49-F238E27FC236}">
                  <a16:creationId xmlns:a16="http://schemas.microsoft.com/office/drawing/2014/main" id="{FD5C54E8-1B63-FA43-97CF-20D1A8555BC9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902488"/>
              <a:ext cx="3132137" cy="6064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600" b="0" dirty="0">
                  <a:latin typeface="+mj-lt"/>
                </a:rPr>
                <a:t>Principais</a:t>
              </a:r>
              <a:r>
                <a:rPr lang="pt-BR" sz="1600" dirty="0">
                  <a:latin typeface="+mj-lt"/>
                </a:rPr>
                <a:t> </a:t>
              </a:r>
              <a:r>
                <a:rPr lang="pt-BR" sz="2000" dirty="0">
                  <a:latin typeface="+mj-lt"/>
                </a:rPr>
                <a:t>IMPORTADORES</a:t>
              </a:r>
              <a:br>
                <a:rPr lang="pt-BR" sz="2400" dirty="0">
                  <a:latin typeface="+mj-lt"/>
                </a:rPr>
              </a:br>
              <a:r>
                <a:rPr lang="pt-BR" sz="2400" dirty="0" err="1">
                  <a:solidFill>
                    <a:srgbClr val="FF0000"/>
                  </a:solidFill>
                  <a:latin typeface="+mj-lt"/>
                </a:rPr>
                <a:t>I</a:t>
              </a:r>
              <a:r>
                <a:rPr lang="pt-BR" sz="24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t-BR" sz="2000" dirty="0">
                  <a:latin typeface="+mj-lt"/>
                </a:rPr>
                <a:t>CONSUMIDORES</a:t>
              </a:r>
              <a:endParaRPr lang="pt-BR" sz="2400" dirty="0">
                <a:latin typeface="+mj-lt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5F4F3D-25FC-534F-A36C-66DC63D52005}"/>
              </a:ext>
            </a:extLst>
          </p:cNvPr>
          <p:cNvGrpSpPr/>
          <p:nvPr/>
        </p:nvGrpSpPr>
        <p:grpSpPr>
          <a:xfrm>
            <a:off x="2674938" y="306459"/>
            <a:ext cx="2971119" cy="1202454"/>
            <a:chOff x="2674938" y="306459"/>
            <a:chExt cx="2971119" cy="1202454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39321E5-B118-1B47-A492-ED5F56125FC8}"/>
                </a:ext>
              </a:extLst>
            </p:cNvPr>
            <p:cNvSpPr/>
            <p:nvPr/>
          </p:nvSpPr>
          <p:spPr>
            <a:xfrm>
              <a:off x="4208745" y="792163"/>
              <a:ext cx="1382431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pic>
          <p:nvPicPr>
            <p:cNvPr id="242" name="Picture 241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85622E79-F68B-CD41-936F-D54E9DDC9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4938" y="306459"/>
              <a:ext cx="1511124" cy="485703"/>
            </a:xfrm>
            <a:prstGeom prst="rect">
              <a:avLst/>
            </a:prstGeom>
          </p:spPr>
        </p:pic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09D15561-4DE9-2B41-836B-B9ECF6BAD955}"/>
                </a:ext>
              </a:extLst>
            </p:cNvPr>
            <p:cNvSpPr/>
            <p:nvPr/>
          </p:nvSpPr>
          <p:spPr>
            <a:xfrm>
              <a:off x="2674939" y="792164"/>
              <a:ext cx="1540069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50" name="Título 1">
              <a:extLst>
                <a:ext uri="{FF2B5EF4-FFF2-40B4-BE49-F238E27FC236}">
                  <a16:creationId xmlns:a16="http://schemas.microsoft.com/office/drawing/2014/main" id="{C025E07D-32C0-084B-A8C6-F965A48C6977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902488"/>
              <a:ext cx="2971119" cy="6064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600" b="0" dirty="0">
                  <a:latin typeface="+mj-lt"/>
                </a:rPr>
                <a:t>Principais</a:t>
              </a:r>
              <a:r>
                <a:rPr lang="pt-BR" sz="1600" dirty="0">
                  <a:latin typeface="+mj-lt"/>
                </a:rPr>
                <a:t> </a:t>
              </a:r>
              <a:r>
                <a:rPr lang="pt-BR" sz="2000" dirty="0">
                  <a:latin typeface="+mj-lt"/>
                </a:rPr>
                <a:t>PRODUTORES</a:t>
              </a:r>
              <a:br>
                <a:rPr lang="pt-BR" sz="2400" dirty="0">
                  <a:latin typeface="+mj-lt"/>
                </a:rPr>
              </a:br>
              <a:r>
                <a:rPr lang="pt-BR" sz="2000" dirty="0">
                  <a:latin typeface="+mj-lt"/>
                </a:rPr>
                <a:t>e EXPORTADORES </a:t>
              </a:r>
            </a:p>
          </p:txBody>
        </p:sp>
        <p:pic>
          <p:nvPicPr>
            <p:cNvPr id="251" name="Picture 250" descr="Chart&#10;&#10;Description automatically generated">
              <a:extLst>
                <a:ext uri="{FF2B5EF4-FFF2-40B4-BE49-F238E27FC236}">
                  <a16:creationId xmlns:a16="http://schemas.microsoft.com/office/drawing/2014/main" id="{6E44E2C3-B172-8349-A0D8-BADA4EDC7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240853" y="348968"/>
              <a:ext cx="1350322" cy="44319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5FFC81-26C8-2F40-9B53-8C2EB2B9467A}"/>
              </a:ext>
            </a:extLst>
          </p:cNvPr>
          <p:cNvGrpSpPr/>
          <p:nvPr/>
        </p:nvGrpSpPr>
        <p:grpSpPr>
          <a:xfrm>
            <a:off x="9054059" y="292309"/>
            <a:ext cx="3080049" cy="1192004"/>
            <a:chOff x="9054059" y="292309"/>
            <a:chExt cx="3080049" cy="1192004"/>
          </a:xfrm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2B6480F4-D4D1-BD44-A366-B7D148D5B78E}"/>
                </a:ext>
              </a:extLst>
            </p:cNvPr>
            <p:cNvSpPr/>
            <p:nvPr/>
          </p:nvSpPr>
          <p:spPr>
            <a:xfrm>
              <a:off x="9156701" y="792163"/>
              <a:ext cx="2692400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FDC505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49" name="Título 1">
              <a:extLst>
                <a:ext uri="{FF2B5EF4-FFF2-40B4-BE49-F238E27FC236}">
                  <a16:creationId xmlns:a16="http://schemas.microsoft.com/office/drawing/2014/main" id="{5B188729-380C-2D44-A24A-6CC8A0C87163}"/>
                </a:ext>
              </a:extLst>
            </p:cNvPr>
            <p:cNvSpPr txBox="1">
              <a:spLocks/>
            </p:cNvSpPr>
            <p:nvPr/>
          </p:nvSpPr>
          <p:spPr>
            <a:xfrm>
              <a:off x="9156700" y="877888"/>
              <a:ext cx="2673253" cy="6064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400" b="0" dirty="0">
                  <a:latin typeface="+mj-lt"/>
                </a:rPr>
                <a:t>Produção</a:t>
              </a:r>
              <a:r>
                <a:rPr lang="pt-BR" sz="1400" dirty="0">
                  <a:latin typeface="+mj-lt"/>
                </a:rPr>
                <a:t> </a:t>
              </a:r>
              <a:r>
                <a:rPr lang="pt-BR" sz="1400" dirty="0" err="1">
                  <a:solidFill>
                    <a:srgbClr val="FF0000"/>
                  </a:solidFill>
                  <a:latin typeface="+mj-lt"/>
                </a:rPr>
                <a:t>I</a:t>
              </a:r>
              <a:r>
                <a:rPr lang="pt-BR" sz="1400" dirty="0">
                  <a:latin typeface="+mj-lt"/>
                </a:rPr>
                <a:t> </a:t>
              </a:r>
              <a:r>
                <a:rPr lang="pt-BR" sz="1400" b="0" dirty="0">
                  <a:latin typeface="+mj-lt"/>
                </a:rPr>
                <a:t>Importação</a:t>
              </a:r>
              <a:r>
                <a:rPr lang="pt-BR" sz="1400" dirty="0">
                  <a:latin typeface="+mj-lt"/>
                </a:rPr>
                <a:t> </a:t>
              </a:r>
              <a:r>
                <a:rPr lang="pt-BR" sz="2400" dirty="0">
                  <a:latin typeface="+mj-lt"/>
                </a:rPr>
                <a:t> </a:t>
              </a:r>
              <a:r>
                <a:rPr lang="pt-BR" sz="2000" dirty="0">
                  <a:latin typeface="+mj-lt"/>
                </a:rPr>
                <a:t>BRASIL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DBE89C1D-FE88-FE43-9678-1C86DA5E6A17}"/>
                </a:ext>
              </a:extLst>
            </p:cNvPr>
            <p:cNvSpPr/>
            <p:nvPr/>
          </p:nvSpPr>
          <p:spPr>
            <a:xfrm>
              <a:off x="10519921" y="381000"/>
              <a:ext cx="468313" cy="141529"/>
            </a:xfrm>
            <a:prstGeom prst="rect">
              <a:avLst/>
            </a:prstGeom>
            <a:pattFill prst="dkHorz">
              <a:fgClr>
                <a:srgbClr val="30B37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1" name="Título 1">
              <a:extLst>
                <a:ext uri="{FF2B5EF4-FFF2-40B4-BE49-F238E27FC236}">
                  <a16:creationId xmlns:a16="http://schemas.microsoft.com/office/drawing/2014/main" id="{9E60964F-4D91-2D42-A80E-929283EBDB8A}"/>
                </a:ext>
              </a:extLst>
            </p:cNvPr>
            <p:cNvSpPr txBox="1">
              <a:spLocks/>
            </p:cNvSpPr>
            <p:nvPr/>
          </p:nvSpPr>
          <p:spPr>
            <a:xfrm>
              <a:off x="11038446" y="397982"/>
              <a:ext cx="885330" cy="14151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000" dirty="0">
                  <a:solidFill>
                    <a:schemeClr val="tx1"/>
                  </a:solidFill>
                  <a:latin typeface="+mj-lt"/>
                </a:rPr>
                <a:t>produção</a:t>
              </a:r>
            </a:p>
          </p:txBody>
        </p:sp>
        <p:sp>
          <p:nvSpPr>
            <p:cNvPr id="272" name="Título 1">
              <a:extLst>
                <a:ext uri="{FF2B5EF4-FFF2-40B4-BE49-F238E27FC236}">
                  <a16:creationId xmlns:a16="http://schemas.microsoft.com/office/drawing/2014/main" id="{2B7F0E42-A62C-0345-B166-1A014E5D3870}"/>
                </a:ext>
              </a:extLst>
            </p:cNvPr>
            <p:cNvSpPr txBox="1">
              <a:spLocks/>
            </p:cNvSpPr>
            <p:nvPr/>
          </p:nvSpPr>
          <p:spPr>
            <a:xfrm>
              <a:off x="11038446" y="545833"/>
              <a:ext cx="1095662" cy="1115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000" dirty="0">
                  <a:solidFill>
                    <a:schemeClr val="tx1"/>
                  </a:solidFill>
                  <a:latin typeface="+mj-lt"/>
                </a:rPr>
                <a:t>importação</a:t>
              </a: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67A63DBC-411F-CD4B-B2C1-FE11E3E4FCE3}"/>
                </a:ext>
              </a:extLst>
            </p:cNvPr>
            <p:cNvSpPr/>
            <p:nvPr/>
          </p:nvSpPr>
          <p:spPr>
            <a:xfrm>
              <a:off x="10519921" y="533400"/>
              <a:ext cx="468313" cy="141529"/>
            </a:xfrm>
            <a:prstGeom prst="rect">
              <a:avLst/>
            </a:prstGeom>
            <a:pattFill prst="dkHorz">
              <a:fgClr>
                <a:srgbClr val="FFC43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1EDBFA-A072-E643-BF02-6EC2175B8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54" r="-4093"/>
            <a:stretch/>
          </p:blipFill>
          <p:spPr>
            <a:xfrm>
              <a:off x="9054059" y="292309"/>
              <a:ext cx="1103976" cy="587114"/>
            </a:xfrm>
            <a:prstGeom prst="rect">
              <a:avLst/>
            </a:prstGeom>
            <a:effectLst>
              <a:outerShdw blurRad="50800" dist="17895" dir="5400000" sx="98000" sy="98000" algn="t" rotWithShape="0">
                <a:prstClr val="black">
                  <a:alpha val="69280"/>
                </a:prstClr>
              </a:outerShdw>
            </a:effectLst>
          </p:spPr>
        </p:pic>
      </p:grpSp>
      <p:pic>
        <p:nvPicPr>
          <p:cNvPr id="277" name="Picture 276" descr="A picture containing text&#10;&#10;Description automatically generated">
            <a:extLst>
              <a:ext uri="{FF2B5EF4-FFF2-40B4-BE49-F238E27FC236}">
                <a16:creationId xmlns:a16="http://schemas.microsoft.com/office/drawing/2014/main" id="{B5C55734-FEF7-D044-BC0C-CC67E39BF40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395" y="4658744"/>
            <a:ext cx="9514701" cy="177863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7242295-9DD9-FF4B-A2A9-864947BEACBB}"/>
              </a:ext>
            </a:extLst>
          </p:cNvPr>
          <p:cNvGrpSpPr/>
          <p:nvPr/>
        </p:nvGrpSpPr>
        <p:grpSpPr>
          <a:xfrm>
            <a:off x="11053762" y="961847"/>
            <a:ext cx="962025" cy="475092"/>
            <a:chOff x="11053762" y="1106820"/>
            <a:chExt cx="962025" cy="475092"/>
          </a:xfrm>
        </p:grpSpPr>
        <p:pic>
          <p:nvPicPr>
            <p:cNvPr id="16" name="Picture 15" descr="Map&#10;&#10;Description automatically generated">
              <a:extLst>
                <a:ext uri="{FF2B5EF4-FFF2-40B4-BE49-F238E27FC236}">
                  <a16:creationId xmlns:a16="http://schemas.microsoft.com/office/drawing/2014/main" id="{33D1EAE2-EAD7-9847-B013-07DCB1876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3762" y="1106820"/>
              <a:ext cx="962025" cy="475092"/>
            </a:xfrm>
            <a:prstGeom prst="rect">
              <a:avLst/>
            </a:prstGeom>
          </p:spPr>
        </p:pic>
        <p:sp>
          <p:nvSpPr>
            <p:cNvPr id="291" name="Título 1">
              <a:extLst>
                <a:ext uri="{FF2B5EF4-FFF2-40B4-BE49-F238E27FC236}">
                  <a16:creationId xmlns:a16="http://schemas.microsoft.com/office/drawing/2014/main" id="{081C4927-997C-C343-B4BE-1094B91D2A5F}"/>
                </a:ext>
              </a:extLst>
            </p:cNvPr>
            <p:cNvSpPr txBox="1">
              <a:spLocks/>
            </p:cNvSpPr>
            <p:nvPr/>
          </p:nvSpPr>
          <p:spPr>
            <a:xfrm>
              <a:off x="11517654" y="1199998"/>
              <a:ext cx="270514" cy="1115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600" dirty="0">
                  <a:solidFill>
                    <a:schemeClr val="bg1"/>
                  </a:solidFill>
                </a:rPr>
                <a:t>PA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39B338-BD80-BE4E-9786-64587CFC5E29}"/>
              </a:ext>
            </a:extLst>
          </p:cNvPr>
          <p:cNvGrpSpPr/>
          <p:nvPr/>
        </p:nvGrpSpPr>
        <p:grpSpPr>
          <a:xfrm>
            <a:off x="2888999" y="5458899"/>
            <a:ext cx="6420006" cy="728770"/>
            <a:chOff x="2888999" y="5458899"/>
            <a:chExt cx="6420006" cy="728770"/>
          </a:xfrm>
        </p:grpSpPr>
        <p:pic>
          <p:nvPicPr>
            <p:cNvPr id="278" name="Picture 27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ACA17F8-B071-9C4D-906B-75C46251D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88999" y="5477256"/>
              <a:ext cx="3648456" cy="6949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0000"/>
                  <a:lumOff val="40000"/>
                </a:schemeClr>
              </a:solidFill>
            </a:ln>
            <a:effectLst>
              <a:glow rad="127000">
                <a:schemeClr val="tx1">
                  <a:alpha val="14481"/>
                </a:schemeClr>
              </a:glow>
            </a:effectLst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BA4ED72-33F6-C94A-A0AB-DEEC66D9D37B}"/>
                </a:ext>
              </a:extLst>
            </p:cNvPr>
            <p:cNvSpPr/>
            <p:nvPr/>
          </p:nvSpPr>
          <p:spPr>
            <a:xfrm>
              <a:off x="6556283" y="5458899"/>
              <a:ext cx="2752722" cy="728770"/>
            </a:xfrm>
            <a:custGeom>
              <a:avLst/>
              <a:gdLst>
                <a:gd name="connsiteX0" fmla="*/ 2646 w 2752722"/>
                <a:gd name="connsiteY0" fmla="*/ 0 h 728770"/>
                <a:gd name="connsiteX1" fmla="*/ 2732096 w 2752722"/>
                <a:gd name="connsiteY1" fmla="*/ 247507 h 728770"/>
                <a:gd name="connsiteX2" fmla="*/ 2752722 w 2752722"/>
                <a:gd name="connsiteY2" fmla="*/ 563766 h 728770"/>
                <a:gd name="connsiteX3" fmla="*/ 2646 w 2752722"/>
                <a:gd name="connsiteY3" fmla="*/ 728770 h 728770"/>
                <a:gd name="connsiteX4" fmla="*/ 2646 w 2752722"/>
                <a:gd name="connsiteY4" fmla="*/ 0 h 728770"/>
                <a:gd name="connsiteX0" fmla="*/ 2646 w 2754321"/>
                <a:gd name="connsiteY0" fmla="*/ 0 h 728770"/>
                <a:gd name="connsiteX1" fmla="*/ 2754321 w 2754321"/>
                <a:gd name="connsiteY1" fmla="*/ 234807 h 728770"/>
                <a:gd name="connsiteX2" fmla="*/ 2752722 w 2754321"/>
                <a:gd name="connsiteY2" fmla="*/ 563766 h 728770"/>
                <a:gd name="connsiteX3" fmla="*/ 2646 w 2754321"/>
                <a:gd name="connsiteY3" fmla="*/ 728770 h 728770"/>
                <a:gd name="connsiteX4" fmla="*/ 2646 w 2754321"/>
                <a:gd name="connsiteY4" fmla="*/ 0 h 728770"/>
                <a:gd name="connsiteX0" fmla="*/ 2646 w 2754321"/>
                <a:gd name="connsiteY0" fmla="*/ 0 h 728770"/>
                <a:gd name="connsiteX1" fmla="*/ 2754321 w 2754321"/>
                <a:gd name="connsiteY1" fmla="*/ 234807 h 728770"/>
                <a:gd name="connsiteX2" fmla="*/ 2752722 w 2754321"/>
                <a:gd name="connsiteY2" fmla="*/ 566941 h 728770"/>
                <a:gd name="connsiteX3" fmla="*/ 2646 w 2754321"/>
                <a:gd name="connsiteY3" fmla="*/ 728770 h 728770"/>
                <a:gd name="connsiteX4" fmla="*/ 2646 w 2754321"/>
                <a:gd name="connsiteY4" fmla="*/ 0 h 728770"/>
                <a:gd name="connsiteX0" fmla="*/ 2646 w 2752722"/>
                <a:gd name="connsiteY0" fmla="*/ 0 h 728770"/>
                <a:gd name="connsiteX1" fmla="*/ 2751146 w 2752722"/>
                <a:gd name="connsiteY1" fmla="*/ 231632 h 728770"/>
                <a:gd name="connsiteX2" fmla="*/ 2752722 w 2752722"/>
                <a:gd name="connsiteY2" fmla="*/ 566941 h 728770"/>
                <a:gd name="connsiteX3" fmla="*/ 2646 w 2752722"/>
                <a:gd name="connsiteY3" fmla="*/ 728770 h 728770"/>
                <a:gd name="connsiteX4" fmla="*/ 2646 w 2752722"/>
                <a:gd name="connsiteY4" fmla="*/ 0 h 7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2722" h="728770">
                  <a:moveTo>
                    <a:pt x="2646" y="0"/>
                  </a:moveTo>
                  <a:lnTo>
                    <a:pt x="2751146" y="231632"/>
                  </a:lnTo>
                  <a:cubicBezTo>
                    <a:pt x="2751671" y="343402"/>
                    <a:pt x="2752197" y="455171"/>
                    <a:pt x="2752722" y="566941"/>
                  </a:cubicBezTo>
                  <a:lnTo>
                    <a:pt x="2646" y="728770"/>
                  </a:lnTo>
                  <a:cubicBezTo>
                    <a:pt x="354" y="492722"/>
                    <a:pt x="-1937" y="256674"/>
                    <a:pt x="2646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60000"/>
                    <a:lumOff val="40000"/>
                    <a:alpha val="19659"/>
                  </a:schemeClr>
                </a:gs>
                <a:gs pos="100000">
                  <a:schemeClr val="tx1">
                    <a:alpha val="56346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7B21CD5-D8B9-8E4A-B8F9-F2086AC234CE}"/>
              </a:ext>
            </a:extLst>
          </p:cNvPr>
          <p:cNvGrpSpPr/>
          <p:nvPr/>
        </p:nvGrpSpPr>
        <p:grpSpPr>
          <a:xfrm>
            <a:off x="5687796" y="4289131"/>
            <a:ext cx="4749964" cy="1337573"/>
            <a:chOff x="5687796" y="4289131"/>
            <a:chExt cx="4749964" cy="13375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C685F0-0D69-CE41-BF7A-D6A7FB4BACD1}"/>
                </a:ext>
              </a:extLst>
            </p:cNvPr>
            <p:cNvGrpSpPr/>
            <p:nvPr/>
          </p:nvGrpSpPr>
          <p:grpSpPr>
            <a:xfrm>
              <a:off x="5687796" y="4289131"/>
              <a:ext cx="4749964" cy="236033"/>
              <a:chOff x="6576854" y="4289131"/>
              <a:chExt cx="4054436" cy="236033"/>
            </a:xfrm>
          </p:grpSpPr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BA266AA0-3D68-4945-9D50-0B52D8BC9B21}"/>
                  </a:ext>
                </a:extLst>
              </p:cNvPr>
              <p:cNvSpPr txBox="1"/>
              <p:nvPr/>
            </p:nvSpPr>
            <p:spPr>
              <a:xfrm>
                <a:off x="6576854" y="4289131"/>
                <a:ext cx="1392716" cy="1983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733"/>
                  </a:lnSpc>
                </a:pPr>
                <a:r>
                  <a:rPr lang="pt-BR" sz="1200" b="1" dirty="0">
                    <a:latin typeface="+mj-lt"/>
                    <a:cs typeface="Calibri" panose="020F0502020204030204" pitchFamily="34" charset="0"/>
                  </a:rPr>
                  <a:t>EUA</a:t>
                </a:r>
              </a:p>
            </p:txBody>
          </p: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DD7B83C5-D60C-C74A-A16D-684B8DCD351A}"/>
                  </a:ext>
                </a:extLst>
              </p:cNvPr>
              <p:cNvSpPr txBox="1"/>
              <p:nvPr/>
            </p:nvSpPr>
            <p:spPr>
              <a:xfrm>
                <a:off x="7907713" y="4289131"/>
                <a:ext cx="1392716" cy="1983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733"/>
                  </a:lnSpc>
                </a:pPr>
                <a:r>
                  <a:rPr lang="pt-BR" sz="1200" b="1" dirty="0">
                    <a:latin typeface="+mj-lt"/>
                    <a:cs typeface="Calibri" panose="020F0502020204030204" pitchFamily="34" charset="0"/>
                  </a:rPr>
                  <a:t>ÍNDIA</a:t>
                </a:r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2D3B90DB-1118-6249-87EC-D2E2741FACDB}"/>
                  </a:ext>
                </a:extLst>
              </p:cNvPr>
              <p:cNvSpPr txBox="1"/>
              <p:nvPr/>
            </p:nvSpPr>
            <p:spPr>
              <a:xfrm>
                <a:off x="9238574" y="4289131"/>
                <a:ext cx="1392716" cy="1983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733"/>
                  </a:lnSpc>
                </a:pPr>
                <a:r>
                  <a:rPr lang="pt-BR" sz="1200" b="1" dirty="0">
                    <a:latin typeface="+mj-lt"/>
                    <a:cs typeface="Calibri" panose="020F0502020204030204" pitchFamily="34" charset="0"/>
                  </a:rPr>
                  <a:t>CHINA</a:t>
                </a:r>
              </a:p>
            </p:txBody>
          </p: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221FF273-50D3-C140-8A3F-4CF94D9066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44593" y="4525164"/>
                <a:ext cx="1172671" cy="0"/>
              </a:xfrm>
              <a:prstGeom prst="line">
                <a:avLst/>
              </a:prstGeom>
              <a:ln w="19050">
                <a:solidFill>
                  <a:srgbClr val="D81D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232128A0-64CC-EF4D-B704-F5D33C7776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14047" y="4525164"/>
                <a:ext cx="1172671" cy="0"/>
              </a:xfrm>
              <a:prstGeom prst="line">
                <a:avLst/>
              </a:prstGeom>
              <a:ln w="19050">
                <a:solidFill>
                  <a:srgbClr val="D4B1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063B699D-1357-DB48-826D-7B76ABFCAB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83501" y="4525164"/>
                <a:ext cx="1172671" cy="0"/>
              </a:xfrm>
              <a:prstGeom prst="line">
                <a:avLst/>
              </a:prstGeom>
              <a:ln w="19050">
                <a:solidFill>
                  <a:srgbClr val="618D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88E1CA01-C627-8B46-A2ED-4A1782F62B9C}"/>
                </a:ext>
              </a:extLst>
            </p:cNvPr>
            <p:cNvSpPr/>
            <p:nvPr/>
          </p:nvSpPr>
          <p:spPr>
            <a:xfrm>
              <a:off x="8659252" y="5501547"/>
              <a:ext cx="131296" cy="125157"/>
            </a:xfrm>
            <a:prstGeom prst="ellipse">
              <a:avLst/>
            </a:prstGeom>
            <a:solidFill>
              <a:srgbClr val="D4B1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F4C68CC3-D54F-F749-B3E4-D4535D5AD0B5}"/>
                </a:ext>
              </a:extLst>
            </p:cNvPr>
            <p:cNvCxnSpPr>
              <a:cxnSpLocks/>
            </p:cNvCxnSpPr>
            <p:nvPr/>
          </p:nvCxnSpPr>
          <p:spPr>
            <a:xfrm>
              <a:off x="10294059" y="4519061"/>
              <a:ext cx="0" cy="803989"/>
            </a:xfrm>
            <a:prstGeom prst="line">
              <a:avLst/>
            </a:prstGeom>
            <a:ln w="19050">
              <a:solidFill>
                <a:srgbClr val="D149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63C1DC36-3EEF-1948-ACB2-2D630D714A70}"/>
                </a:ext>
              </a:extLst>
            </p:cNvPr>
            <p:cNvSpPr/>
            <p:nvPr/>
          </p:nvSpPr>
          <p:spPr>
            <a:xfrm>
              <a:off x="10220024" y="5235246"/>
              <a:ext cx="131296" cy="125157"/>
            </a:xfrm>
            <a:prstGeom prst="ellipse">
              <a:avLst/>
            </a:prstGeom>
            <a:solidFill>
              <a:srgbClr val="D1496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A11DEFAC-CDEE-7143-9B1C-2FEB3B0DC789}"/>
                </a:ext>
              </a:extLst>
            </p:cNvPr>
            <p:cNvCxnSpPr>
              <a:cxnSpLocks/>
            </p:cNvCxnSpPr>
            <p:nvPr/>
          </p:nvCxnSpPr>
          <p:spPr>
            <a:xfrm>
              <a:off x="8734526" y="4517457"/>
              <a:ext cx="0" cy="983381"/>
            </a:xfrm>
            <a:prstGeom prst="line">
              <a:avLst/>
            </a:prstGeom>
            <a:ln w="19050">
              <a:solidFill>
                <a:srgbClr val="D4B1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53BBDCA6-5FB6-F949-BD99-98AED2582C14}"/>
                </a:ext>
              </a:extLst>
            </p:cNvPr>
            <p:cNvCxnSpPr>
              <a:cxnSpLocks/>
            </p:cNvCxnSpPr>
            <p:nvPr/>
          </p:nvCxnSpPr>
          <p:spPr>
            <a:xfrm>
              <a:off x="7178442" y="4523874"/>
              <a:ext cx="0" cy="725102"/>
            </a:xfrm>
            <a:prstGeom prst="line">
              <a:avLst/>
            </a:prstGeom>
            <a:ln w="19050">
              <a:solidFill>
                <a:srgbClr val="618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C8B54E4-417B-9641-8885-25296A5A367F}"/>
                </a:ext>
              </a:extLst>
            </p:cNvPr>
            <p:cNvSpPr/>
            <p:nvPr/>
          </p:nvSpPr>
          <p:spPr>
            <a:xfrm>
              <a:off x="7109039" y="5185515"/>
              <a:ext cx="131296" cy="125157"/>
            </a:xfrm>
            <a:prstGeom prst="ellipse">
              <a:avLst/>
            </a:prstGeom>
            <a:solidFill>
              <a:srgbClr val="618DC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26" name="Picture 25" descr="A picture containing text, image&#10;&#10;Description automatically generated">
            <a:extLst>
              <a:ext uri="{FF2B5EF4-FFF2-40B4-BE49-F238E27FC236}">
                <a16:creationId xmlns:a16="http://schemas.microsoft.com/office/drawing/2014/main" id="{53D11EAB-1A2C-CE40-B005-A5980FF29B9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1366" y="4999420"/>
            <a:ext cx="5433897" cy="86055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BB51916-9935-FE4F-B4FB-EDE8908E4DF6}"/>
              </a:ext>
            </a:extLst>
          </p:cNvPr>
          <p:cNvGrpSpPr/>
          <p:nvPr/>
        </p:nvGrpSpPr>
        <p:grpSpPr>
          <a:xfrm>
            <a:off x="2569464" y="4289131"/>
            <a:ext cx="3190799" cy="1555743"/>
            <a:chOff x="2569464" y="4289131"/>
            <a:chExt cx="3190799" cy="1555743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BF634E8B-4AA8-454C-81BD-BD1ABF65CBA8}"/>
                </a:ext>
              </a:extLst>
            </p:cNvPr>
            <p:cNvSpPr txBox="1"/>
            <p:nvPr/>
          </p:nvSpPr>
          <p:spPr>
            <a:xfrm>
              <a:off x="4128630" y="4289131"/>
              <a:ext cx="1631633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INDONÉSIA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846F8128-3F5B-0A4F-AE8C-4C0673E8922C}"/>
                </a:ext>
              </a:extLst>
            </p:cNvPr>
            <p:cNvSpPr txBox="1"/>
            <p:nvPr/>
          </p:nvSpPr>
          <p:spPr>
            <a:xfrm>
              <a:off x="2569464" y="4289131"/>
              <a:ext cx="1631633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MALÁSIA</a:t>
              </a:r>
            </a:p>
          </p:txBody>
        </p: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8998A91A-88E3-1F4C-8602-E1306FD2C6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3086" y="4525164"/>
              <a:ext cx="1373840" cy="0"/>
            </a:xfrm>
            <a:prstGeom prst="line">
              <a:avLst/>
            </a:prstGeom>
            <a:ln w="19050">
              <a:solidFill>
                <a:srgbClr val="5AB0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91CA1E64-4B10-BD42-9E67-03E1F7D305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5144" y="4525164"/>
              <a:ext cx="1373840" cy="0"/>
            </a:xfrm>
            <a:prstGeom prst="line">
              <a:avLst/>
            </a:prstGeom>
            <a:ln w="19050">
              <a:solidFill>
                <a:srgbClr val="0657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9FF9D1AD-22E4-4A45-AEA4-9EC63AD5D887}"/>
                </a:ext>
              </a:extLst>
            </p:cNvPr>
            <p:cNvCxnSpPr>
              <a:cxnSpLocks/>
            </p:cNvCxnSpPr>
            <p:nvPr/>
          </p:nvCxnSpPr>
          <p:spPr>
            <a:xfrm>
              <a:off x="4265196" y="4522270"/>
              <a:ext cx="0" cy="1243263"/>
            </a:xfrm>
            <a:prstGeom prst="line">
              <a:avLst/>
            </a:prstGeom>
            <a:ln w="19050">
              <a:solidFill>
                <a:srgbClr val="5AB0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071EBCCA-7E68-9943-B87E-EC070ED152AE}"/>
                </a:ext>
              </a:extLst>
            </p:cNvPr>
            <p:cNvSpPr/>
            <p:nvPr/>
          </p:nvSpPr>
          <p:spPr>
            <a:xfrm>
              <a:off x="4196539" y="5719717"/>
              <a:ext cx="131296" cy="125157"/>
            </a:xfrm>
            <a:prstGeom prst="ellipse">
              <a:avLst/>
            </a:prstGeom>
            <a:solidFill>
              <a:srgbClr val="5AB0C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3F302A21-BF72-E640-903D-BEFF8B3963B2}"/>
                </a:ext>
              </a:extLst>
            </p:cNvPr>
            <p:cNvCxnSpPr>
              <a:cxnSpLocks/>
            </p:cNvCxnSpPr>
            <p:nvPr/>
          </p:nvCxnSpPr>
          <p:spPr>
            <a:xfrm>
              <a:off x="4061461" y="4520666"/>
              <a:ext cx="0" cy="1243263"/>
            </a:xfrm>
            <a:prstGeom prst="line">
              <a:avLst/>
            </a:prstGeom>
            <a:ln w="19050">
              <a:solidFill>
                <a:srgbClr val="0657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3490A0C9-7FB6-4548-9067-24D1D1117DE0}"/>
                </a:ext>
              </a:extLst>
            </p:cNvPr>
            <p:cNvSpPr/>
            <p:nvPr/>
          </p:nvSpPr>
          <p:spPr>
            <a:xfrm>
              <a:off x="3988115" y="5668382"/>
              <a:ext cx="131296" cy="125157"/>
            </a:xfrm>
            <a:prstGeom prst="ellipse">
              <a:avLst/>
            </a:prstGeom>
            <a:solidFill>
              <a:srgbClr val="06578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B4A10490-C6D6-5249-826F-C7D828FB755F}"/>
              </a:ext>
            </a:extLst>
          </p:cNvPr>
          <p:cNvSpPr/>
          <p:nvPr/>
        </p:nvSpPr>
        <p:spPr>
          <a:xfrm>
            <a:off x="9302130" y="5701197"/>
            <a:ext cx="1666670" cy="314592"/>
          </a:xfrm>
          <a:prstGeom prst="rect">
            <a:avLst/>
          </a:prstGeom>
          <a:noFill/>
          <a:ln w="25400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9C73D4-6375-0549-89F0-881F1DBA663B}"/>
              </a:ext>
            </a:extLst>
          </p:cNvPr>
          <p:cNvGrpSpPr/>
          <p:nvPr/>
        </p:nvGrpSpPr>
        <p:grpSpPr>
          <a:xfrm>
            <a:off x="10365294" y="4289131"/>
            <a:ext cx="1631633" cy="236033"/>
            <a:chOff x="10365294" y="4289131"/>
            <a:chExt cx="1631633" cy="236033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61FBC739-9B67-4842-A8EB-CCDAB2365B28}"/>
                </a:ext>
              </a:extLst>
            </p:cNvPr>
            <p:cNvSpPr txBox="1"/>
            <p:nvPr/>
          </p:nvSpPr>
          <p:spPr>
            <a:xfrm>
              <a:off x="10365294" y="4289131"/>
              <a:ext cx="1631633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OUTROS</a:t>
              </a:r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DE98BD44-1A3D-4E40-82CC-FEADFF7ED7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89130" y="4525164"/>
              <a:ext cx="137384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4" name="Retângulo 1646">
            <a:extLst>
              <a:ext uri="{FF2B5EF4-FFF2-40B4-BE49-F238E27FC236}">
                <a16:creationId xmlns:a16="http://schemas.microsoft.com/office/drawing/2014/main" id="{AACB5FFD-87E6-5A49-85DF-FEB77391D1BB}"/>
              </a:ext>
            </a:extLst>
          </p:cNvPr>
          <p:cNvSpPr/>
          <p:nvPr/>
        </p:nvSpPr>
        <p:spPr>
          <a:xfrm>
            <a:off x="10952480" y="5392103"/>
            <a:ext cx="9848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Safras</a:t>
            </a:r>
            <a:b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1.000 MT</a:t>
            </a:r>
            <a:endParaRPr lang="pt-BR" sz="1600" b="1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965472-5798-F65A-EDBC-03F66DBB60C2}"/>
              </a:ext>
            </a:extLst>
          </p:cNvPr>
          <p:cNvGrpSpPr/>
          <p:nvPr/>
        </p:nvGrpSpPr>
        <p:grpSpPr>
          <a:xfrm>
            <a:off x="9130785" y="1475169"/>
            <a:ext cx="2735043" cy="2668044"/>
            <a:chOff x="9130785" y="1475169"/>
            <a:chExt cx="2735043" cy="266804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738307B-51BA-694A-B692-527851A4DF95}"/>
                </a:ext>
              </a:extLst>
            </p:cNvPr>
            <p:cNvGrpSpPr/>
            <p:nvPr/>
          </p:nvGrpSpPr>
          <p:grpSpPr>
            <a:xfrm>
              <a:off x="9130785" y="1514201"/>
              <a:ext cx="1641256" cy="2629012"/>
              <a:chOff x="9114057" y="1514201"/>
              <a:chExt cx="2762232" cy="2629012"/>
            </a:xfrm>
          </p:grpSpPr>
          <p:sp>
            <p:nvSpPr>
              <p:cNvPr id="236" name="Título 1">
                <a:extLst>
                  <a:ext uri="{FF2B5EF4-FFF2-40B4-BE49-F238E27FC236}">
                    <a16:creationId xmlns:a16="http://schemas.microsoft.com/office/drawing/2014/main" id="{B9381A0F-96AC-8144-BC5F-BA619D622F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14057" y="3987338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17/18</a:t>
                </a:r>
              </a:p>
            </p:txBody>
          </p:sp>
          <p:sp>
            <p:nvSpPr>
              <p:cNvPr id="237" name="Título 1">
                <a:extLst>
                  <a:ext uri="{FF2B5EF4-FFF2-40B4-BE49-F238E27FC236}">
                    <a16:creationId xmlns:a16="http://schemas.microsoft.com/office/drawing/2014/main" id="{EC480125-16B0-344D-AC01-3D9B86BFBC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23211" y="3987338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18/19</a:t>
                </a:r>
              </a:p>
            </p:txBody>
          </p:sp>
          <p:sp>
            <p:nvSpPr>
              <p:cNvPr id="238" name="Título 1">
                <a:extLst>
                  <a:ext uri="{FF2B5EF4-FFF2-40B4-BE49-F238E27FC236}">
                    <a16:creationId xmlns:a16="http://schemas.microsoft.com/office/drawing/2014/main" id="{FF675D49-4082-2649-9B65-8931627EDA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32373" y="3987338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19/20</a:t>
                </a: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DA988E6D-A0DB-7A4A-ABC5-E4C4483C97BA}"/>
                  </a:ext>
                </a:extLst>
              </p:cNvPr>
              <p:cNvSpPr/>
              <p:nvPr/>
            </p:nvSpPr>
            <p:spPr>
              <a:xfrm>
                <a:off x="9588513" y="3016404"/>
                <a:ext cx="440988" cy="880909"/>
              </a:xfrm>
              <a:prstGeom prst="rect">
                <a:avLst/>
              </a:prstGeom>
              <a:pattFill prst="dkHorz">
                <a:fgClr>
                  <a:srgbClr val="FFC43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0F246631-ACCE-EE49-B342-74F1129D16E1}"/>
                  </a:ext>
                </a:extLst>
              </p:cNvPr>
              <p:cNvSpPr/>
              <p:nvPr/>
            </p:nvSpPr>
            <p:spPr>
              <a:xfrm>
                <a:off x="9156701" y="1834376"/>
                <a:ext cx="431814" cy="2062938"/>
              </a:xfrm>
              <a:prstGeom prst="rect">
                <a:avLst/>
              </a:prstGeom>
              <a:pattFill prst="dkHorz">
                <a:fgClr>
                  <a:srgbClr val="30B37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60" name="Título 1">
                <a:extLst>
                  <a:ext uri="{FF2B5EF4-FFF2-40B4-BE49-F238E27FC236}">
                    <a16:creationId xmlns:a16="http://schemas.microsoft.com/office/drawing/2014/main" id="{DAEF5C4B-0D85-2D45-A5D9-BCFD75E8B2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93101" y="2857535"/>
                <a:ext cx="445729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100" dirty="0">
                    <a:solidFill>
                      <a:schemeClr val="tx1"/>
                    </a:solidFill>
                  </a:rPr>
                  <a:t>214</a:t>
                </a:r>
              </a:p>
            </p:txBody>
          </p:sp>
          <p:sp>
            <p:nvSpPr>
              <p:cNvPr id="261" name="Título 1">
                <a:extLst>
                  <a:ext uri="{FF2B5EF4-FFF2-40B4-BE49-F238E27FC236}">
                    <a16:creationId xmlns:a16="http://schemas.microsoft.com/office/drawing/2014/main" id="{FF430EFB-02AD-FE4C-9DDE-B478735924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0047" y="1681632"/>
                <a:ext cx="433054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100" dirty="0">
                    <a:solidFill>
                      <a:schemeClr val="tx1"/>
                    </a:solidFill>
                  </a:rPr>
                  <a:t>500</a:t>
                </a: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372D335E-6335-E743-9042-006B7FEE61CD}"/>
                  </a:ext>
                </a:extLst>
              </p:cNvPr>
              <p:cNvSpPr/>
              <p:nvPr/>
            </p:nvSpPr>
            <p:spPr>
              <a:xfrm>
                <a:off x="11408397" y="2888166"/>
                <a:ext cx="440988" cy="1009146"/>
              </a:xfrm>
              <a:prstGeom prst="rect">
                <a:avLst/>
              </a:prstGeom>
              <a:pattFill prst="dkHorz">
                <a:fgClr>
                  <a:srgbClr val="FFC43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FA5E8474-16F4-B441-A81B-7D4EA758D332}"/>
                  </a:ext>
                </a:extLst>
              </p:cNvPr>
              <p:cNvSpPr/>
              <p:nvPr/>
            </p:nvSpPr>
            <p:spPr>
              <a:xfrm>
                <a:off x="10976583" y="1667107"/>
                <a:ext cx="431814" cy="2230206"/>
              </a:xfrm>
              <a:prstGeom prst="rect">
                <a:avLst/>
              </a:prstGeom>
              <a:pattFill prst="dkHorz">
                <a:fgClr>
                  <a:srgbClr val="30B37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64" name="Título 1">
                <a:extLst>
                  <a:ext uri="{FF2B5EF4-FFF2-40B4-BE49-F238E27FC236}">
                    <a16:creationId xmlns:a16="http://schemas.microsoft.com/office/drawing/2014/main" id="{98000E25-4A50-554C-A03B-1B1CFC10B7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07129" y="2731884"/>
                <a:ext cx="445729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100" dirty="0">
                    <a:solidFill>
                      <a:schemeClr val="tx1"/>
                    </a:solidFill>
                  </a:rPr>
                  <a:t>244</a:t>
                </a:r>
              </a:p>
            </p:txBody>
          </p:sp>
          <p:sp>
            <p:nvSpPr>
              <p:cNvPr id="265" name="Título 1">
                <a:extLst>
                  <a:ext uri="{FF2B5EF4-FFF2-40B4-BE49-F238E27FC236}">
                    <a16:creationId xmlns:a16="http://schemas.microsoft.com/office/drawing/2014/main" id="{4AD52B24-9C69-D24E-B13A-CB28BF400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4075" y="1514201"/>
                <a:ext cx="433054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100" dirty="0">
                    <a:solidFill>
                      <a:schemeClr val="tx1"/>
                    </a:solidFill>
                  </a:rPr>
                  <a:t>540</a:t>
                </a: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4B33D5B6-6D6A-984F-A706-7879173B99CF}"/>
                  </a:ext>
                </a:extLst>
              </p:cNvPr>
              <p:cNvSpPr/>
              <p:nvPr/>
            </p:nvSpPr>
            <p:spPr>
              <a:xfrm>
                <a:off x="10498453" y="3306337"/>
                <a:ext cx="440988" cy="590976"/>
              </a:xfrm>
              <a:prstGeom prst="rect">
                <a:avLst/>
              </a:prstGeom>
              <a:pattFill prst="dkHorz">
                <a:fgClr>
                  <a:srgbClr val="FFC43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4EECCED9-5FB6-C749-811A-2F36A032E55A}"/>
                  </a:ext>
                </a:extLst>
              </p:cNvPr>
              <p:cNvSpPr/>
              <p:nvPr/>
            </p:nvSpPr>
            <p:spPr>
              <a:xfrm>
                <a:off x="10066641" y="1728438"/>
                <a:ext cx="431814" cy="2168875"/>
              </a:xfrm>
              <a:prstGeom prst="rect">
                <a:avLst/>
              </a:prstGeom>
              <a:pattFill prst="dkHorz">
                <a:fgClr>
                  <a:srgbClr val="30B37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68" name="Título 1">
                <a:extLst>
                  <a:ext uri="{FF2B5EF4-FFF2-40B4-BE49-F238E27FC236}">
                    <a16:creationId xmlns:a16="http://schemas.microsoft.com/office/drawing/2014/main" id="{284B4BE2-BD3A-354E-B501-235AE59287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2007" y="3155526"/>
                <a:ext cx="445729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100" dirty="0">
                    <a:solidFill>
                      <a:schemeClr val="tx1"/>
                    </a:solidFill>
                  </a:rPr>
                  <a:t>143</a:t>
                </a:r>
              </a:p>
            </p:txBody>
          </p:sp>
          <p:sp>
            <p:nvSpPr>
              <p:cNvPr id="269" name="Título 1">
                <a:extLst>
                  <a:ext uri="{FF2B5EF4-FFF2-40B4-BE49-F238E27FC236}">
                    <a16:creationId xmlns:a16="http://schemas.microsoft.com/office/drawing/2014/main" id="{224E1586-9B63-9848-B88B-EF5FA8C654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8954" y="1589981"/>
                <a:ext cx="433054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100" dirty="0">
                    <a:solidFill>
                      <a:schemeClr val="tx1"/>
                    </a:solidFill>
                  </a:rPr>
                  <a:t>525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5F58130-C261-6095-8EFC-F37BB99A09A0}"/>
                </a:ext>
              </a:extLst>
            </p:cNvPr>
            <p:cNvGrpSpPr/>
            <p:nvPr/>
          </p:nvGrpSpPr>
          <p:grpSpPr>
            <a:xfrm>
              <a:off x="10755313" y="1514201"/>
              <a:ext cx="560854" cy="2629012"/>
              <a:chOff x="10755313" y="1514202"/>
              <a:chExt cx="560854" cy="2629012"/>
            </a:xfrm>
          </p:grpSpPr>
          <p:sp>
            <p:nvSpPr>
              <p:cNvPr id="136" name="Título 1">
                <a:extLst>
                  <a:ext uri="{FF2B5EF4-FFF2-40B4-BE49-F238E27FC236}">
                    <a16:creationId xmlns:a16="http://schemas.microsoft.com/office/drawing/2014/main" id="{FB34884B-547D-155C-0238-F4CA5A46D2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55313" y="3987339"/>
                <a:ext cx="560854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20/21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E4245A8-9901-91E1-A4C4-20C97498FC11}"/>
                  </a:ext>
                </a:extLst>
              </p:cNvPr>
              <p:cNvSpPr/>
              <p:nvPr/>
            </p:nvSpPr>
            <p:spPr>
              <a:xfrm>
                <a:off x="11038156" y="3066586"/>
                <a:ext cx="262025" cy="830727"/>
              </a:xfrm>
              <a:prstGeom prst="rect">
                <a:avLst/>
              </a:prstGeom>
              <a:pattFill prst="dkHorz">
                <a:fgClr>
                  <a:srgbClr val="FFC43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824927EE-D4AF-F350-A432-26CB6C727FE2}"/>
                  </a:ext>
                </a:extLst>
              </p:cNvPr>
              <p:cNvSpPr/>
              <p:nvPr/>
            </p:nvSpPr>
            <p:spPr>
              <a:xfrm>
                <a:off x="10781582" y="1661533"/>
                <a:ext cx="256574" cy="2235781"/>
              </a:xfrm>
              <a:prstGeom prst="rect">
                <a:avLst/>
              </a:prstGeom>
              <a:pattFill prst="dkHorz">
                <a:fgClr>
                  <a:srgbClr val="30B37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39" name="Título 1">
                <a:extLst>
                  <a:ext uri="{FF2B5EF4-FFF2-40B4-BE49-F238E27FC236}">
                    <a16:creationId xmlns:a16="http://schemas.microsoft.com/office/drawing/2014/main" id="{EF169C07-A50C-D63E-51C6-71DEFC9EE0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37403" y="2915881"/>
                <a:ext cx="264842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100" dirty="0">
                    <a:solidFill>
                      <a:schemeClr val="tx1"/>
                    </a:solidFill>
                  </a:rPr>
                  <a:t>200</a:t>
                </a:r>
              </a:p>
            </p:txBody>
          </p:sp>
          <p:sp>
            <p:nvSpPr>
              <p:cNvPr id="140" name="Título 1">
                <a:extLst>
                  <a:ext uri="{FF2B5EF4-FFF2-40B4-BE49-F238E27FC236}">
                    <a16:creationId xmlns:a16="http://schemas.microsoft.com/office/drawing/2014/main" id="{2A9567E0-02D9-0E41-9198-59B9608F74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80092" y="1514202"/>
                <a:ext cx="257311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100" dirty="0">
                    <a:solidFill>
                      <a:schemeClr val="tx1"/>
                    </a:solidFill>
                  </a:rPr>
                  <a:t>540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27FDEE3-AE6A-E203-41D2-B61821CA673E}"/>
                </a:ext>
              </a:extLst>
            </p:cNvPr>
            <p:cNvGrpSpPr/>
            <p:nvPr/>
          </p:nvGrpSpPr>
          <p:grpSpPr>
            <a:xfrm>
              <a:off x="11304974" y="1475169"/>
              <a:ext cx="560854" cy="2668044"/>
              <a:chOff x="10755313" y="1475170"/>
              <a:chExt cx="560854" cy="2668044"/>
            </a:xfrm>
          </p:grpSpPr>
          <p:sp>
            <p:nvSpPr>
              <p:cNvPr id="143" name="Título 1">
                <a:extLst>
                  <a:ext uri="{FF2B5EF4-FFF2-40B4-BE49-F238E27FC236}">
                    <a16:creationId xmlns:a16="http://schemas.microsoft.com/office/drawing/2014/main" id="{57CC586B-7B86-6A47-4B3D-E30D07C8DD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55313" y="3987339"/>
                <a:ext cx="560854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21/22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498654A-42E5-250C-42CC-C4BA065ECE9A}"/>
                  </a:ext>
                </a:extLst>
              </p:cNvPr>
              <p:cNvSpPr/>
              <p:nvPr/>
            </p:nvSpPr>
            <p:spPr>
              <a:xfrm>
                <a:off x="11038156" y="2391938"/>
                <a:ext cx="262025" cy="1505375"/>
              </a:xfrm>
              <a:prstGeom prst="rect">
                <a:avLst/>
              </a:prstGeom>
              <a:pattFill prst="dkHorz">
                <a:fgClr>
                  <a:srgbClr val="FFC43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4D0B5D0-BE6A-A45C-A796-2A66FD32576F}"/>
                  </a:ext>
                </a:extLst>
              </p:cNvPr>
              <p:cNvSpPr/>
              <p:nvPr/>
            </p:nvSpPr>
            <p:spPr>
              <a:xfrm>
                <a:off x="10781582" y="1616929"/>
                <a:ext cx="256574" cy="2280386"/>
              </a:xfrm>
              <a:prstGeom prst="rect">
                <a:avLst/>
              </a:prstGeom>
              <a:pattFill prst="dkHorz">
                <a:fgClr>
                  <a:srgbClr val="30B37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46" name="Título 1">
                <a:extLst>
                  <a:ext uri="{FF2B5EF4-FFF2-40B4-BE49-F238E27FC236}">
                    <a16:creationId xmlns:a16="http://schemas.microsoft.com/office/drawing/2014/main" id="{EAB092C2-145D-06FD-534A-43EC45941E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37403" y="2218929"/>
                <a:ext cx="264842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100" dirty="0">
                    <a:solidFill>
                      <a:schemeClr val="tx1"/>
                    </a:solidFill>
                  </a:rPr>
                  <a:t>365</a:t>
                </a:r>
              </a:p>
            </p:txBody>
          </p:sp>
          <p:sp>
            <p:nvSpPr>
              <p:cNvPr id="147" name="Título 1">
                <a:extLst>
                  <a:ext uri="{FF2B5EF4-FFF2-40B4-BE49-F238E27FC236}">
                    <a16:creationId xmlns:a16="http://schemas.microsoft.com/office/drawing/2014/main" id="{1A7F2903-3DF4-2F89-84F6-D0B496C102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80092" y="1475170"/>
                <a:ext cx="257311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100" dirty="0">
                    <a:solidFill>
                      <a:schemeClr val="tx1"/>
                    </a:solidFill>
                  </a:rPr>
                  <a:t>550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BF5CA7-8EC0-5BB0-3353-E70781774865}"/>
              </a:ext>
            </a:extLst>
          </p:cNvPr>
          <p:cNvGrpSpPr/>
          <p:nvPr/>
        </p:nvGrpSpPr>
        <p:grpSpPr>
          <a:xfrm>
            <a:off x="5808663" y="1484313"/>
            <a:ext cx="2916237" cy="2655712"/>
            <a:chOff x="5808663" y="1484313"/>
            <a:chExt cx="2916237" cy="265571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0EE3326-5B9A-1D40-AC2D-7FAEA5A56933}"/>
                </a:ext>
              </a:extLst>
            </p:cNvPr>
            <p:cNvGrpSpPr/>
            <p:nvPr/>
          </p:nvGrpSpPr>
          <p:grpSpPr>
            <a:xfrm>
              <a:off x="5808663" y="1787577"/>
              <a:ext cx="1741487" cy="2352448"/>
              <a:chOff x="5808663" y="1785599"/>
              <a:chExt cx="2916237" cy="2352448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9D98F95E-B8B1-4644-99BA-2ABB9225A7F2}"/>
                  </a:ext>
                </a:extLst>
              </p:cNvPr>
              <p:cNvSpPr/>
              <p:nvPr/>
            </p:nvSpPr>
            <p:spPr>
              <a:xfrm>
                <a:off x="5808663" y="2036684"/>
                <a:ext cx="946574" cy="1860629"/>
              </a:xfrm>
              <a:prstGeom prst="rect">
                <a:avLst/>
              </a:prstGeom>
              <a:solidFill>
                <a:srgbClr val="D149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BA725B88-C23E-5148-B826-3F0D525AB053}"/>
                  </a:ext>
                </a:extLst>
              </p:cNvPr>
              <p:cNvSpPr/>
              <p:nvPr/>
            </p:nvSpPr>
            <p:spPr>
              <a:xfrm>
                <a:off x="5808663" y="2508874"/>
                <a:ext cx="946574" cy="1388439"/>
              </a:xfrm>
              <a:prstGeom prst="rect">
                <a:avLst/>
              </a:prstGeom>
              <a:solidFill>
                <a:srgbClr val="618D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C03F68B5-1E22-F047-8194-72A4FA3EFDF9}"/>
                  </a:ext>
                </a:extLst>
              </p:cNvPr>
              <p:cNvSpPr/>
              <p:nvPr/>
            </p:nvSpPr>
            <p:spPr>
              <a:xfrm>
                <a:off x="5808663" y="3138461"/>
                <a:ext cx="946574" cy="758852"/>
              </a:xfrm>
              <a:prstGeom prst="rect">
                <a:avLst/>
              </a:prstGeom>
              <a:solidFill>
                <a:srgbClr val="D4B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591C0A3C-0699-344C-98CF-D3662017539B}"/>
                  </a:ext>
                </a:extLst>
              </p:cNvPr>
              <p:cNvSpPr/>
              <p:nvPr/>
            </p:nvSpPr>
            <p:spPr>
              <a:xfrm>
                <a:off x="6793494" y="1785599"/>
                <a:ext cx="946574" cy="2111713"/>
              </a:xfrm>
              <a:prstGeom prst="rect">
                <a:avLst/>
              </a:prstGeom>
              <a:solidFill>
                <a:srgbClr val="D149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97C006CA-E019-2A42-B86D-3E99C981D5A3}"/>
                  </a:ext>
                </a:extLst>
              </p:cNvPr>
              <p:cNvSpPr/>
              <p:nvPr/>
            </p:nvSpPr>
            <p:spPr>
              <a:xfrm>
                <a:off x="6793494" y="2385207"/>
                <a:ext cx="946574" cy="1512106"/>
              </a:xfrm>
              <a:prstGeom prst="rect">
                <a:avLst/>
              </a:prstGeom>
              <a:solidFill>
                <a:srgbClr val="618D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5BA8D903-AA44-D143-A96E-1ACDCC9F7DBC}"/>
                  </a:ext>
                </a:extLst>
              </p:cNvPr>
              <p:cNvSpPr/>
              <p:nvPr/>
            </p:nvSpPr>
            <p:spPr>
              <a:xfrm>
                <a:off x="6793494" y="3037279"/>
                <a:ext cx="946574" cy="860034"/>
              </a:xfrm>
              <a:prstGeom prst="rect">
                <a:avLst/>
              </a:prstGeom>
              <a:solidFill>
                <a:srgbClr val="D4B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3588280-773F-3143-8F2C-BD7D0ACC698E}"/>
                  </a:ext>
                </a:extLst>
              </p:cNvPr>
              <p:cNvSpPr/>
              <p:nvPr/>
            </p:nvSpPr>
            <p:spPr>
              <a:xfrm>
                <a:off x="7778326" y="1972976"/>
                <a:ext cx="946574" cy="1924336"/>
              </a:xfrm>
              <a:prstGeom prst="rect">
                <a:avLst/>
              </a:prstGeom>
              <a:solidFill>
                <a:srgbClr val="D149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91E37614-A254-A541-99B4-8706B3C1DD95}"/>
                  </a:ext>
                </a:extLst>
              </p:cNvPr>
              <p:cNvSpPr/>
              <p:nvPr/>
            </p:nvSpPr>
            <p:spPr>
              <a:xfrm>
                <a:off x="7778326" y="2565088"/>
                <a:ext cx="946574" cy="1332225"/>
              </a:xfrm>
              <a:prstGeom prst="rect">
                <a:avLst/>
              </a:prstGeom>
              <a:solidFill>
                <a:srgbClr val="618D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54BF777A-CD23-E045-8188-DF596B9E7F67}"/>
                  </a:ext>
                </a:extLst>
              </p:cNvPr>
              <p:cNvSpPr/>
              <p:nvPr/>
            </p:nvSpPr>
            <p:spPr>
              <a:xfrm>
                <a:off x="7778326" y="3243392"/>
                <a:ext cx="946574" cy="653920"/>
              </a:xfrm>
              <a:prstGeom prst="rect">
                <a:avLst/>
              </a:prstGeom>
              <a:solidFill>
                <a:srgbClr val="D4B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8" name="Título 1">
                <a:extLst>
                  <a:ext uri="{FF2B5EF4-FFF2-40B4-BE49-F238E27FC236}">
                    <a16:creationId xmlns:a16="http://schemas.microsoft.com/office/drawing/2014/main" id="{C7303EEC-3E6A-9F49-ABEC-F8AA07E11E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8664" y="3982172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17/18</a:t>
                </a:r>
              </a:p>
            </p:txBody>
          </p:sp>
          <p:sp>
            <p:nvSpPr>
              <p:cNvPr id="229" name="Título 1">
                <a:extLst>
                  <a:ext uri="{FF2B5EF4-FFF2-40B4-BE49-F238E27FC236}">
                    <a16:creationId xmlns:a16="http://schemas.microsoft.com/office/drawing/2014/main" id="{3E417599-4490-AB41-902D-B37E4A0558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4824" y="3982172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18/19</a:t>
                </a:r>
              </a:p>
            </p:txBody>
          </p:sp>
          <p:sp>
            <p:nvSpPr>
              <p:cNvPr id="230" name="Título 1">
                <a:extLst>
                  <a:ext uri="{FF2B5EF4-FFF2-40B4-BE49-F238E27FC236}">
                    <a16:creationId xmlns:a16="http://schemas.microsoft.com/office/drawing/2014/main" id="{6B5BACF2-12E4-0B4E-822A-F8E2F7C633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0984" y="3982172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19/20</a:t>
                </a:r>
              </a:p>
            </p:txBody>
          </p:sp>
          <p:sp>
            <p:nvSpPr>
              <p:cNvPr id="231" name="Título 1">
                <a:extLst>
                  <a:ext uri="{FF2B5EF4-FFF2-40B4-BE49-F238E27FC236}">
                    <a16:creationId xmlns:a16="http://schemas.microsoft.com/office/drawing/2014/main" id="{9551477D-8994-0E48-A5BB-22264D63C7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2443" y="2023998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6,80</a:t>
                </a:r>
              </a:p>
            </p:txBody>
          </p:sp>
          <p:sp>
            <p:nvSpPr>
              <p:cNvPr id="232" name="Título 1">
                <a:extLst>
                  <a:ext uri="{FF2B5EF4-FFF2-40B4-BE49-F238E27FC236}">
                    <a16:creationId xmlns:a16="http://schemas.microsoft.com/office/drawing/2014/main" id="{F516988A-5284-1348-A3C3-19BDCCA458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2443" y="3407386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9,71</a:t>
                </a:r>
              </a:p>
            </p:txBody>
          </p:sp>
          <p:sp>
            <p:nvSpPr>
              <p:cNvPr id="233" name="Título 1">
                <a:extLst>
                  <a:ext uri="{FF2B5EF4-FFF2-40B4-BE49-F238E27FC236}">
                    <a16:creationId xmlns:a16="http://schemas.microsoft.com/office/drawing/2014/main" id="{922F191B-3BCE-124F-BAFB-754608CD87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8663" y="2222861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5,32</a:t>
                </a:r>
              </a:p>
            </p:txBody>
          </p:sp>
          <p:sp>
            <p:nvSpPr>
              <p:cNvPr id="234" name="Título 1">
                <a:extLst>
                  <a:ext uri="{FF2B5EF4-FFF2-40B4-BE49-F238E27FC236}">
                    <a16:creationId xmlns:a16="http://schemas.microsoft.com/office/drawing/2014/main" id="{2FEE64AD-F046-3E4B-BEDA-A56631DF65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8663" y="2777551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7,08</a:t>
                </a:r>
              </a:p>
            </p:txBody>
          </p:sp>
          <p:sp>
            <p:nvSpPr>
              <p:cNvPr id="235" name="Título 1">
                <a:extLst>
                  <a:ext uri="{FF2B5EF4-FFF2-40B4-BE49-F238E27FC236}">
                    <a16:creationId xmlns:a16="http://schemas.microsoft.com/office/drawing/2014/main" id="{9BA52C61-0D35-4B40-BC26-4CEA454995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8663" y="3455019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8,60</a:t>
                </a:r>
              </a:p>
            </p:txBody>
          </p:sp>
          <p:sp>
            <p:nvSpPr>
              <p:cNvPr id="239" name="Título 1">
                <a:extLst>
                  <a:ext uri="{FF2B5EF4-FFF2-40B4-BE49-F238E27FC236}">
                    <a16:creationId xmlns:a16="http://schemas.microsoft.com/office/drawing/2014/main" id="{B3D9BBF5-D534-414E-B748-E5FD0EE1D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0983" y="2219251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6,72</a:t>
                </a:r>
              </a:p>
            </p:txBody>
          </p:sp>
          <p:sp>
            <p:nvSpPr>
              <p:cNvPr id="240" name="Título 1">
                <a:extLst>
                  <a:ext uri="{FF2B5EF4-FFF2-40B4-BE49-F238E27FC236}">
                    <a16:creationId xmlns:a16="http://schemas.microsoft.com/office/drawing/2014/main" id="{66E5E8B9-98A1-494B-A26E-A28AD9A375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0983" y="2869292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7,64</a:t>
                </a:r>
              </a:p>
            </p:txBody>
          </p:sp>
          <p:sp>
            <p:nvSpPr>
              <p:cNvPr id="241" name="Título 1">
                <a:extLst>
                  <a:ext uri="{FF2B5EF4-FFF2-40B4-BE49-F238E27FC236}">
                    <a16:creationId xmlns:a16="http://schemas.microsoft.com/office/drawing/2014/main" id="{B898F987-4604-0546-8463-E7D145A043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0983" y="3520020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7,40</a:t>
                </a:r>
              </a:p>
            </p:txBody>
          </p:sp>
          <p:sp>
            <p:nvSpPr>
              <p:cNvPr id="257" name="Título 1">
                <a:extLst>
                  <a:ext uri="{FF2B5EF4-FFF2-40B4-BE49-F238E27FC236}">
                    <a16:creationId xmlns:a16="http://schemas.microsoft.com/office/drawing/2014/main" id="{C0DC3048-4780-5E46-B5F8-40AD40B28A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2443" y="2656535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7,35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6B875AA-01D2-606D-031A-19111C35728D}"/>
                </a:ext>
              </a:extLst>
            </p:cNvPr>
            <p:cNvGrpSpPr/>
            <p:nvPr/>
          </p:nvGrpSpPr>
          <p:grpSpPr>
            <a:xfrm>
              <a:off x="8159635" y="1484313"/>
              <a:ext cx="565265" cy="2655712"/>
              <a:chOff x="7137285" y="1634735"/>
              <a:chExt cx="565265" cy="2655712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41E0FCF9-7124-B717-6A71-230DDF444568}"/>
                  </a:ext>
                </a:extLst>
              </p:cNvPr>
              <p:cNvSpPr/>
              <p:nvPr/>
            </p:nvSpPr>
            <p:spPr>
              <a:xfrm>
                <a:off x="7137285" y="1634735"/>
                <a:ext cx="565265" cy="2414977"/>
              </a:xfrm>
              <a:prstGeom prst="rect">
                <a:avLst/>
              </a:prstGeom>
              <a:solidFill>
                <a:srgbClr val="D149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E2817F1-4EE9-4D7F-8A4B-F74AF751B4FF}"/>
                  </a:ext>
                </a:extLst>
              </p:cNvPr>
              <p:cNvSpPr/>
              <p:nvPr/>
            </p:nvSpPr>
            <p:spPr>
              <a:xfrm>
                <a:off x="7137285" y="2264036"/>
                <a:ext cx="565265" cy="1785678"/>
              </a:xfrm>
              <a:prstGeom prst="rect">
                <a:avLst/>
              </a:prstGeom>
              <a:solidFill>
                <a:srgbClr val="618D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56822EE-7143-D7E6-3F81-D7BA680BEB14}"/>
                  </a:ext>
                </a:extLst>
              </p:cNvPr>
              <p:cNvSpPr/>
              <p:nvPr/>
            </p:nvSpPr>
            <p:spPr>
              <a:xfrm>
                <a:off x="7137285" y="3365813"/>
                <a:ext cx="565265" cy="683900"/>
              </a:xfrm>
              <a:prstGeom prst="rect">
                <a:avLst/>
              </a:prstGeom>
              <a:solidFill>
                <a:srgbClr val="D4B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51" name="Título 1">
                <a:extLst>
                  <a:ext uri="{FF2B5EF4-FFF2-40B4-BE49-F238E27FC236}">
                    <a16:creationId xmlns:a16="http://schemas.microsoft.com/office/drawing/2014/main" id="{7EBA82C5-2681-8D16-85BC-29B5652A49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8872" y="4134572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21/22</a:t>
                </a:r>
              </a:p>
            </p:txBody>
          </p:sp>
          <p:sp>
            <p:nvSpPr>
              <p:cNvPr id="152" name="Título 1">
                <a:extLst>
                  <a:ext uri="{FF2B5EF4-FFF2-40B4-BE49-F238E27FC236}">
                    <a16:creationId xmlns:a16="http://schemas.microsoft.com/office/drawing/2014/main" id="{FB621A2C-D18F-6E8E-6F99-ECAC58BF45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8872" y="3657057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7,75</a:t>
                </a:r>
              </a:p>
            </p:txBody>
          </p:sp>
          <p:sp>
            <p:nvSpPr>
              <p:cNvPr id="153" name="Título 1">
                <a:extLst>
                  <a:ext uri="{FF2B5EF4-FFF2-40B4-BE49-F238E27FC236}">
                    <a16:creationId xmlns:a16="http://schemas.microsoft.com/office/drawing/2014/main" id="{508ED865-2540-9390-35D8-C4BEE781E4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8872" y="2759363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12,4</a:t>
                </a:r>
              </a:p>
            </p:txBody>
          </p:sp>
          <p:sp>
            <p:nvSpPr>
              <p:cNvPr id="154" name="Título 1">
                <a:extLst>
                  <a:ext uri="{FF2B5EF4-FFF2-40B4-BE49-F238E27FC236}">
                    <a16:creationId xmlns:a16="http://schemas.microsoft.com/office/drawing/2014/main" id="{0894A8CE-E466-05D7-67FE-E9801DC72F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8872" y="1892337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7,10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9D4C8AE-C179-0893-3F34-2E43FFF56CBB}"/>
                </a:ext>
              </a:extLst>
            </p:cNvPr>
            <p:cNvGrpSpPr/>
            <p:nvPr/>
          </p:nvGrpSpPr>
          <p:grpSpPr>
            <a:xfrm>
              <a:off x="7572260" y="1944974"/>
              <a:ext cx="565265" cy="2195051"/>
              <a:chOff x="7137285" y="2095396"/>
              <a:chExt cx="565265" cy="2195051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CFD9749-57EE-8CBA-AAEB-829E5C9F806C}"/>
                  </a:ext>
                </a:extLst>
              </p:cNvPr>
              <p:cNvSpPr/>
              <p:nvPr/>
            </p:nvSpPr>
            <p:spPr>
              <a:xfrm>
                <a:off x="7137285" y="2095396"/>
                <a:ext cx="565265" cy="1954316"/>
              </a:xfrm>
              <a:prstGeom prst="rect">
                <a:avLst/>
              </a:prstGeom>
              <a:solidFill>
                <a:srgbClr val="D149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861D6C40-9088-5493-6596-5D76919F8196}"/>
                  </a:ext>
                </a:extLst>
              </p:cNvPr>
              <p:cNvSpPr/>
              <p:nvPr/>
            </p:nvSpPr>
            <p:spPr>
              <a:xfrm>
                <a:off x="7137285" y="2702497"/>
                <a:ext cx="565265" cy="1347216"/>
              </a:xfrm>
              <a:prstGeom prst="rect">
                <a:avLst/>
              </a:prstGeom>
              <a:solidFill>
                <a:srgbClr val="618D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C0C2157D-1763-8C00-7F53-2420312593EA}"/>
                  </a:ext>
                </a:extLst>
              </p:cNvPr>
              <p:cNvSpPr/>
              <p:nvPr/>
            </p:nvSpPr>
            <p:spPr>
              <a:xfrm>
                <a:off x="7137285" y="3302105"/>
                <a:ext cx="565265" cy="747608"/>
              </a:xfrm>
              <a:prstGeom prst="rect">
                <a:avLst/>
              </a:prstGeom>
              <a:solidFill>
                <a:srgbClr val="D4B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60" name="Título 1">
                <a:extLst>
                  <a:ext uri="{FF2B5EF4-FFF2-40B4-BE49-F238E27FC236}">
                    <a16:creationId xmlns:a16="http://schemas.microsoft.com/office/drawing/2014/main" id="{04A8BC31-AF02-D94D-7F0D-EC8E45DC86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8872" y="4134572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20/21</a:t>
                </a:r>
              </a:p>
            </p:txBody>
          </p:sp>
          <p:sp>
            <p:nvSpPr>
              <p:cNvPr id="161" name="Título 1">
                <a:extLst>
                  <a:ext uri="{FF2B5EF4-FFF2-40B4-BE49-F238E27FC236}">
                    <a16:creationId xmlns:a16="http://schemas.microsoft.com/office/drawing/2014/main" id="{9422AED4-329E-2F9B-1743-D30BCDA729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8872" y="2349163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6,90</a:t>
                </a:r>
              </a:p>
            </p:txBody>
          </p:sp>
          <p:sp>
            <p:nvSpPr>
              <p:cNvPr id="162" name="Título 1">
                <a:extLst>
                  <a:ext uri="{FF2B5EF4-FFF2-40B4-BE49-F238E27FC236}">
                    <a16:creationId xmlns:a16="http://schemas.microsoft.com/office/drawing/2014/main" id="{81A95F37-8132-B9C3-D1BE-F16F1681AD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8872" y="2939246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6,80</a:t>
                </a:r>
              </a:p>
            </p:txBody>
          </p:sp>
          <p:sp>
            <p:nvSpPr>
              <p:cNvPr id="163" name="Título 1">
                <a:extLst>
                  <a:ext uri="{FF2B5EF4-FFF2-40B4-BE49-F238E27FC236}">
                    <a16:creationId xmlns:a16="http://schemas.microsoft.com/office/drawing/2014/main" id="{B1A27E9D-675B-E6A5-EA11-131849E8A9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8872" y="3616215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8,40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8C8C9A-DB85-4ED5-DC1C-51FE48EEFB9B}"/>
              </a:ext>
            </a:extLst>
          </p:cNvPr>
          <p:cNvGrpSpPr/>
          <p:nvPr/>
        </p:nvGrpSpPr>
        <p:grpSpPr>
          <a:xfrm>
            <a:off x="2674938" y="1484313"/>
            <a:ext cx="2916237" cy="2653734"/>
            <a:chOff x="2674938" y="1484313"/>
            <a:chExt cx="2916237" cy="265373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8EC8B5F-28B1-4D41-9CED-17BF4CB8C05D}"/>
                </a:ext>
              </a:extLst>
            </p:cNvPr>
            <p:cNvGrpSpPr/>
            <p:nvPr/>
          </p:nvGrpSpPr>
          <p:grpSpPr>
            <a:xfrm>
              <a:off x="2674938" y="1528997"/>
              <a:ext cx="1741487" cy="2609050"/>
              <a:chOff x="2674938" y="1528997"/>
              <a:chExt cx="2916237" cy="2609050"/>
            </a:xfrm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94835352-C370-7D46-A048-B21B25B3AA0F}"/>
                  </a:ext>
                </a:extLst>
              </p:cNvPr>
              <p:cNvGrpSpPr/>
              <p:nvPr/>
            </p:nvGrpSpPr>
            <p:grpSpPr>
              <a:xfrm>
                <a:off x="2674938" y="1528997"/>
                <a:ext cx="2916237" cy="2368316"/>
                <a:chOff x="2674938" y="1280973"/>
                <a:chExt cx="2388991" cy="2227697"/>
              </a:xfrm>
            </p:grpSpPr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F22BBF52-884A-0A4E-AD0B-62E32631B1F5}"/>
                    </a:ext>
                  </a:extLst>
                </p:cNvPr>
                <p:cNvGrpSpPr/>
                <p:nvPr/>
              </p:nvGrpSpPr>
              <p:grpSpPr>
                <a:xfrm>
                  <a:off x="2674938" y="1393774"/>
                  <a:ext cx="775437" cy="2114896"/>
                  <a:chOff x="3268662" y="1412628"/>
                  <a:chExt cx="775437" cy="2114896"/>
                </a:xfrm>
              </p:grpSpPr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DD47AB24-4DCA-1A47-B03E-E67E43680F7A}"/>
                      </a:ext>
                    </a:extLst>
                  </p:cNvPr>
                  <p:cNvSpPr/>
                  <p:nvPr/>
                </p:nvSpPr>
                <p:spPr>
                  <a:xfrm>
                    <a:off x="3268662" y="1412628"/>
                    <a:ext cx="775437" cy="211489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R" sz="1733" dirty="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692AFB07-C84C-A347-951C-9FBDC89286B9}"/>
                      </a:ext>
                    </a:extLst>
                  </p:cNvPr>
                  <p:cNvSpPr/>
                  <p:nvPr/>
                </p:nvSpPr>
                <p:spPr>
                  <a:xfrm>
                    <a:off x="3268662" y="2572363"/>
                    <a:ext cx="775437" cy="955161"/>
                  </a:xfrm>
                  <a:prstGeom prst="rect">
                    <a:avLst/>
                  </a:prstGeom>
                  <a:solidFill>
                    <a:srgbClr val="5AB0C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R" sz="1733" dirty="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850E332-3886-BB47-A65F-B2D46784A9E4}"/>
                      </a:ext>
                    </a:extLst>
                  </p:cNvPr>
                  <p:cNvSpPr/>
                  <p:nvPr/>
                </p:nvSpPr>
                <p:spPr>
                  <a:xfrm>
                    <a:off x="3268662" y="3220969"/>
                    <a:ext cx="775437" cy="306555"/>
                  </a:xfrm>
                  <a:prstGeom prst="rect">
                    <a:avLst/>
                  </a:prstGeom>
                  <a:solidFill>
                    <a:srgbClr val="0657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R" sz="1733" dirty="0">
                      <a:latin typeface="Calibri Light" panose="020F0302020204030204" pitchFamily="34" charset="0"/>
                    </a:endParaRPr>
                  </a:p>
                </p:txBody>
              </p:sp>
            </p:grpSp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1492B0EC-2A4B-F843-B68C-A35D7E1969EC}"/>
                    </a:ext>
                  </a:extLst>
                </p:cNvPr>
                <p:cNvGrpSpPr/>
                <p:nvPr/>
              </p:nvGrpSpPr>
              <p:grpSpPr>
                <a:xfrm>
                  <a:off x="3481715" y="1280973"/>
                  <a:ext cx="775437" cy="2227697"/>
                  <a:chOff x="3268662" y="1299827"/>
                  <a:chExt cx="775437" cy="2227697"/>
                </a:xfrm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69EF2E64-684F-CC4F-ACCD-43A29120D93B}"/>
                      </a:ext>
                    </a:extLst>
                  </p:cNvPr>
                  <p:cNvSpPr/>
                  <p:nvPr/>
                </p:nvSpPr>
                <p:spPr>
                  <a:xfrm>
                    <a:off x="3268662" y="1299827"/>
                    <a:ext cx="775437" cy="222769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R" sz="1733" dirty="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76686250-A3C4-5948-8C4B-40EFA21407B0}"/>
                      </a:ext>
                    </a:extLst>
                  </p:cNvPr>
                  <p:cNvSpPr/>
                  <p:nvPr/>
                </p:nvSpPr>
                <p:spPr>
                  <a:xfrm>
                    <a:off x="3268662" y="2519487"/>
                    <a:ext cx="775437" cy="1008036"/>
                  </a:xfrm>
                  <a:prstGeom prst="rect">
                    <a:avLst/>
                  </a:prstGeom>
                  <a:solidFill>
                    <a:srgbClr val="5AB0C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R" sz="1733" dirty="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A31E100B-AA3B-2749-89FA-602E697AB111}"/>
                      </a:ext>
                    </a:extLst>
                  </p:cNvPr>
                  <p:cNvSpPr/>
                  <p:nvPr/>
                </p:nvSpPr>
                <p:spPr>
                  <a:xfrm>
                    <a:off x="3268662" y="3203342"/>
                    <a:ext cx="775437" cy="324182"/>
                  </a:xfrm>
                  <a:prstGeom prst="rect">
                    <a:avLst/>
                  </a:prstGeom>
                  <a:solidFill>
                    <a:srgbClr val="0657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R" sz="1733" dirty="0">
                      <a:latin typeface="Calibri Light" panose="020F0302020204030204" pitchFamily="34" charset="0"/>
                    </a:endParaRPr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3FC0AD7B-43E4-004B-9CCC-8898E33CBF95}"/>
                    </a:ext>
                  </a:extLst>
                </p:cNvPr>
                <p:cNvGrpSpPr/>
                <p:nvPr/>
              </p:nvGrpSpPr>
              <p:grpSpPr>
                <a:xfrm>
                  <a:off x="4288492" y="1305648"/>
                  <a:ext cx="775437" cy="2203021"/>
                  <a:chOff x="3268662" y="1324502"/>
                  <a:chExt cx="775437" cy="2203021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8352EDF9-46EE-B741-92A0-D13F09907912}"/>
                      </a:ext>
                    </a:extLst>
                  </p:cNvPr>
                  <p:cNvSpPr/>
                  <p:nvPr/>
                </p:nvSpPr>
                <p:spPr>
                  <a:xfrm>
                    <a:off x="3268662" y="1324502"/>
                    <a:ext cx="775437" cy="220302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R" sz="1733" dirty="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E9E30D13-1F6E-3B46-92F0-D60E21E0B2B5}"/>
                      </a:ext>
                    </a:extLst>
                  </p:cNvPr>
                  <p:cNvSpPr/>
                  <p:nvPr/>
                </p:nvSpPr>
                <p:spPr>
                  <a:xfrm>
                    <a:off x="3268662" y="2530062"/>
                    <a:ext cx="775437" cy="997461"/>
                  </a:xfrm>
                  <a:prstGeom prst="rect">
                    <a:avLst/>
                  </a:prstGeom>
                  <a:solidFill>
                    <a:srgbClr val="5AB0C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R" sz="1733" dirty="0">
                      <a:latin typeface="Calibri Light" panose="020F0302020204030204" pitchFamily="34" charset="0"/>
                    </a:endParaRPr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660600F8-D47D-D04E-9B53-8AD7EF8408BF}"/>
                      </a:ext>
                    </a:extLst>
                  </p:cNvPr>
                  <p:cNvSpPr/>
                  <p:nvPr/>
                </p:nvSpPr>
                <p:spPr>
                  <a:xfrm>
                    <a:off x="3268662" y="3228017"/>
                    <a:ext cx="775437" cy="299505"/>
                  </a:xfrm>
                  <a:prstGeom prst="rect">
                    <a:avLst/>
                  </a:prstGeom>
                  <a:solidFill>
                    <a:srgbClr val="0657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BR" sz="1733" dirty="0">
                      <a:latin typeface="Calibri Light" panose="020F0302020204030204" pitchFamily="34" charset="0"/>
                    </a:endParaRPr>
                  </a:p>
                </p:txBody>
              </p:sp>
            </p:grpSp>
          </p:grpSp>
          <p:sp>
            <p:nvSpPr>
              <p:cNvPr id="206" name="Título 1">
                <a:extLst>
                  <a:ext uri="{FF2B5EF4-FFF2-40B4-BE49-F238E27FC236}">
                    <a16:creationId xmlns:a16="http://schemas.microsoft.com/office/drawing/2014/main" id="{F57B6D53-BDAE-A849-9BB5-76DB22E0102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4939" y="3982172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17/18</a:t>
                </a:r>
              </a:p>
            </p:txBody>
          </p:sp>
          <p:sp>
            <p:nvSpPr>
              <p:cNvPr id="207" name="Título 1">
                <a:extLst>
                  <a:ext uri="{FF2B5EF4-FFF2-40B4-BE49-F238E27FC236}">
                    <a16:creationId xmlns:a16="http://schemas.microsoft.com/office/drawing/2014/main" id="{64B4D0C0-1C26-4C4A-9B73-47963E142F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1099" y="3982172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18/19</a:t>
                </a:r>
              </a:p>
            </p:txBody>
          </p:sp>
          <p:sp>
            <p:nvSpPr>
              <p:cNvPr id="208" name="Título 1">
                <a:extLst>
                  <a:ext uri="{FF2B5EF4-FFF2-40B4-BE49-F238E27FC236}">
                    <a16:creationId xmlns:a16="http://schemas.microsoft.com/office/drawing/2014/main" id="{BF9E5CA5-B02C-2B46-8195-4394B2040A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7259" y="3982172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19/20</a:t>
                </a:r>
              </a:p>
            </p:txBody>
          </p:sp>
          <p:sp>
            <p:nvSpPr>
              <p:cNvPr id="209" name="Título 1">
                <a:extLst>
                  <a:ext uri="{FF2B5EF4-FFF2-40B4-BE49-F238E27FC236}">
                    <a16:creationId xmlns:a16="http://schemas.microsoft.com/office/drawing/2014/main" id="{EE357187-A789-464D-AE40-505BE0CDC2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1893" y="3668341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20,80</a:t>
                </a:r>
              </a:p>
            </p:txBody>
          </p:sp>
          <p:sp>
            <p:nvSpPr>
              <p:cNvPr id="210" name="Título 1">
                <a:extLst>
                  <a:ext uri="{FF2B5EF4-FFF2-40B4-BE49-F238E27FC236}">
                    <a16:creationId xmlns:a16="http://schemas.microsoft.com/office/drawing/2014/main" id="{F65D6B13-7CDB-4C4E-84AB-404A160822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1893" y="3159977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41,50</a:t>
                </a:r>
              </a:p>
            </p:txBody>
          </p:sp>
          <p:sp>
            <p:nvSpPr>
              <p:cNvPr id="213" name="Título 1">
                <a:extLst>
                  <a:ext uri="{FF2B5EF4-FFF2-40B4-BE49-F238E27FC236}">
                    <a16:creationId xmlns:a16="http://schemas.microsoft.com/office/drawing/2014/main" id="{57EAA32C-5B32-2640-8BE9-D80710EC41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1893" y="2091134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74,14</a:t>
                </a:r>
              </a:p>
            </p:txBody>
          </p:sp>
          <p:sp>
            <p:nvSpPr>
              <p:cNvPr id="214" name="Título 1">
                <a:extLst>
                  <a:ext uri="{FF2B5EF4-FFF2-40B4-BE49-F238E27FC236}">
                    <a16:creationId xmlns:a16="http://schemas.microsoft.com/office/drawing/2014/main" id="{060BB744-FC63-8949-B009-C384037E13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4938" y="3676329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19,68</a:t>
                </a:r>
              </a:p>
            </p:txBody>
          </p:sp>
          <p:sp>
            <p:nvSpPr>
              <p:cNvPr id="215" name="Título 1">
                <a:extLst>
                  <a:ext uri="{FF2B5EF4-FFF2-40B4-BE49-F238E27FC236}">
                    <a16:creationId xmlns:a16="http://schemas.microsoft.com/office/drawing/2014/main" id="{CAEC7AA6-BF0E-F44B-B108-832CECF4D3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4938" y="3172054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39,50</a:t>
                </a:r>
              </a:p>
            </p:txBody>
          </p:sp>
          <p:sp>
            <p:nvSpPr>
              <p:cNvPr id="218" name="Título 1">
                <a:extLst>
                  <a:ext uri="{FF2B5EF4-FFF2-40B4-BE49-F238E27FC236}">
                    <a16:creationId xmlns:a16="http://schemas.microsoft.com/office/drawing/2014/main" id="{1793DFF5-7531-7B44-9A68-E5E579D1F2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4938" y="2219080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70,54</a:t>
                </a:r>
              </a:p>
            </p:txBody>
          </p:sp>
          <p:sp>
            <p:nvSpPr>
              <p:cNvPr id="252" name="Título 1">
                <a:extLst>
                  <a:ext uri="{FF2B5EF4-FFF2-40B4-BE49-F238E27FC236}">
                    <a16:creationId xmlns:a16="http://schemas.microsoft.com/office/drawing/2014/main" id="{63899D04-DC37-3A40-9A19-24E7F1B4C8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7258" y="3688162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19,26</a:t>
                </a:r>
              </a:p>
            </p:txBody>
          </p:sp>
          <p:sp>
            <p:nvSpPr>
              <p:cNvPr id="253" name="Título 1">
                <a:extLst>
                  <a:ext uri="{FF2B5EF4-FFF2-40B4-BE49-F238E27FC236}">
                    <a16:creationId xmlns:a16="http://schemas.microsoft.com/office/drawing/2014/main" id="{3DAA3126-10C9-8A4D-A706-C2A84620ED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7258" y="3178836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42,50</a:t>
                </a:r>
              </a:p>
            </p:txBody>
          </p:sp>
          <p:sp>
            <p:nvSpPr>
              <p:cNvPr id="256" name="Título 1">
                <a:extLst>
                  <a:ext uri="{FF2B5EF4-FFF2-40B4-BE49-F238E27FC236}">
                    <a16:creationId xmlns:a16="http://schemas.microsoft.com/office/drawing/2014/main" id="{56C5AD74-AFDC-D24F-8A31-AC327C9EDD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7258" y="2145652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73,20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51A708-8F01-2616-4A4F-3775AD9A9DF6}"/>
                </a:ext>
              </a:extLst>
            </p:cNvPr>
            <p:cNvGrpSpPr/>
            <p:nvPr/>
          </p:nvGrpSpPr>
          <p:grpSpPr>
            <a:xfrm>
              <a:off x="5025910" y="1484313"/>
              <a:ext cx="565265" cy="2653734"/>
              <a:chOff x="4003560" y="1636713"/>
              <a:chExt cx="565265" cy="2653734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6704D722-25A1-225C-C5B6-D17C83E85989}"/>
                  </a:ext>
                </a:extLst>
              </p:cNvPr>
              <p:cNvSpPr/>
              <p:nvPr/>
            </p:nvSpPr>
            <p:spPr>
              <a:xfrm>
                <a:off x="4003560" y="1636713"/>
                <a:ext cx="565265" cy="24129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634CA169-3826-E848-4F3D-7514DEEE9C88}"/>
                  </a:ext>
                </a:extLst>
              </p:cNvPr>
              <p:cNvSpPr/>
              <p:nvPr/>
            </p:nvSpPr>
            <p:spPr>
              <a:xfrm>
                <a:off x="4003560" y="2940570"/>
                <a:ext cx="565265" cy="1109142"/>
              </a:xfrm>
              <a:prstGeom prst="rect">
                <a:avLst/>
              </a:prstGeom>
              <a:solidFill>
                <a:srgbClr val="5AB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FE29E0B6-7249-CF23-242B-33A242943642}"/>
                  </a:ext>
                </a:extLst>
              </p:cNvPr>
              <p:cNvSpPr/>
              <p:nvPr/>
            </p:nvSpPr>
            <p:spPr>
              <a:xfrm>
                <a:off x="4003560" y="3735048"/>
                <a:ext cx="565265" cy="314663"/>
              </a:xfrm>
              <a:prstGeom prst="rect">
                <a:avLst/>
              </a:prstGeom>
              <a:solidFill>
                <a:srgbClr val="065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68" name="Título 1">
                <a:extLst>
                  <a:ext uri="{FF2B5EF4-FFF2-40B4-BE49-F238E27FC236}">
                    <a16:creationId xmlns:a16="http://schemas.microsoft.com/office/drawing/2014/main" id="{554DA525-80E1-A981-F969-291F314157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5147" y="4134572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21/22</a:t>
                </a:r>
              </a:p>
            </p:txBody>
          </p:sp>
          <p:sp>
            <p:nvSpPr>
              <p:cNvPr id="169" name="Título 1">
                <a:extLst>
                  <a:ext uri="{FF2B5EF4-FFF2-40B4-BE49-F238E27FC236}">
                    <a16:creationId xmlns:a16="http://schemas.microsoft.com/office/drawing/2014/main" id="{1D8337A5-855C-9330-6460-036E5FFE41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5147" y="3836814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19,00</a:t>
                </a:r>
              </a:p>
            </p:txBody>
          </p:sp>
          <p:sp>
            <p:nvSpPr>
              <p:cNvPr id="170" name="Título 1">
                <a:extLst>
                  <a:ext uri="{FF2B5EF4-FFF2-40B4-BE49-F238E27FC236}">
                    <a16:creationId xmlns:a16="http://schemas.microsoft.com/office/drawing/2014/main" id="{6B160ECE-40FB-F65B-4F14-0C5B7A1747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5147" y="3297509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45,50</a:t>
                </a:r>
              </a:p>
            </p:txBody>
          </p:sp>
          <p:sp>
            <p:nvSpPr>
              <p:cNvPr id="171" name="Título 1">
                <a:extLst>
                  <a:ext uri="{FF2B5EF4-FFF2-40B4-BE49-F238E27FC236}">
                    <a16:creationId xmlns:a16="http://schemas.microsoft.com/office/drawing/2014/main" id="{EA81FB84-E98B-6139-C24F-B28F9EE5F7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5147" y="2249335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74,49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B75C6ED4-DF00-1377-9EE6-644EAFBA8DBD}"/>
                </a:ext>
              </a:extLst>
            </p:cNvPr>
            <p:cNvGrpSpPr/>
            <p:nvPr/>
          </p:nvGrpSpPr>
          <p:grpSpPr>
            <a:xfrm>
              <a:off x="4438535" y="1521502"/>
              <a:ext cx="565265" cy="2616545"/>
              <a:chOff x="4003560" y="1673902"/>
              <a:chExt cx="565265" cy="2616545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C050F-D4AC-5ACD-418F-7688BF2C3999}"/>
                  </a:ext>
                </a:extLst>
              </p:cNvPr>
              <p:cNvSpPr/>
              <p:nvPr/>
            </p:nvSpPr>
            <p:spPr>
              <a:xfrm>
                <a:off x="4003560" y="1673902"/>
                <a:ext cx="565265" cy="23758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219CAFE5-D57B-4992-763C-C879ADEF5B11}"/>
                  </a:ext>
                </a:extLst>
              </p:cNvPr>
              <p:cNvSpPr/>
              <p:nvPr/>
            </p:nvSpPr>
            <p:spPr>
              <a:xfrm>
                <a:off x="4003560" y="2970551"/>
                <a:ext cx="565265" cy="1079161"/>
              </a:xfrm>
              <a:prstGeom prst="rect">
                <a:avLst/>
              </a:prstGeom>
              <a:solidFill>
                <a:srgbClr val="5AB0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EB85616-C978-8F0B-41F2-1227B4E9CADD}"/>
                  </a:ext>
                </a:extLst>
              </p:cNvPr>
              <p:cNvSpPr/>
              <p:nvPr/>
            </p:nvSpPr>
            <p:spPr>
              <a:xfrm>
                <a:off x="4003560" y="3738796"/>
                <a:ext cx="565265" cy="310915"/>
              </a:xfrm>
              <a:prstGeom prst="rect">
                <a:avLst/>
              </a:prstGeom>
              <a:solidFill>
                <a:srgbClr val="0657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77" name="Título 1">
                <a:extLst>
                  <a:ext uri="{FF2B5EF4-FFF2-40B4-BE49-F238E27FC236}">
                    <a16:creationId xmlns:a16="http://schemas.microsoft.com/office/drawing/2014/main" id="{E658C13B-7A11-6D9C-0445-98AB0C81F7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5147" y="4134572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20/21</a:t>
                </a:r>
              </a:p>
            </p:txBody>
          </p:sp>
          <p:sp>
            <p:nvSpPr>
              <p:cNvPr id="178" name="Título 1">
                <a:extLst>
                  <a:ext uri="{FF2B5EF4-FFF2-40B4-BE49-F238E27FC236}">
                    <a16:creationId xmlns:a16="http://schemas.microsoft.com/office/drawing/2014/main" id="{69592FDA-3443-98ED-0B5A-2F395CEA4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5147" y="3829319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19,00</a:t>
                </a:r>
              </a:p>
            </p:txBody>
          </p:sp>
          <p:sp>
            <p:nvSpPr>
              <p:cNvPr id="179" name="Título 1">
                <a:extLst>
                  <a:ext uri="{FF2B5EF4-FFF2-40B4-BE49-F238E27FC236}">
                    <a16:creationId xmlns:a16="http://schemas.microsoft.com/office/drawing/2014/main" id="{FF3FE3DE-3DE0-2364-AC32-53D2782225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5147" y="3316246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43,50</a:t>
                </a:r>
              </a:p>
            </p:txBody>
          </p:sp>
          <p:sp>
            <p:nvSpPr>
              <p:cNvPr id="192" name="Título 1">
                <a:extLst>
                  <a:ext uri="{FF2B5EF4-FFF2-40B4-BE49-F238E27FC236}">
                    <a16:creationId xmlns:a16="http://schemas.microsoft.com/office/drawing/2014/main" id="{E8A9CE19-D981-E735-8830-C153DE2499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5147" y="2279314"/>
                <a:ext cx="56367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74,49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8DBAEC1-0645-B260-D2E1-E7DB5F052EC2}"/>
                </a:ext>
              </a:extLst>
            </p:cNvPr>
            <p:cNvGrpSpPr/>
            <p:nvPr/>
          </p:nvGrpSpPr>
          <p:grpSpPr>
            <a:xfrm>
              <a:off x="2674938" y="2825750"/>
              <a:ext cx="565150" cy="109270"/>
              <a:chOff x="2678113" y="2825750"/>
              <a:chExt cx="565150" cy="10927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239C516-5BCB-37FA-515D-90CE24FBE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8113" y="2879725"/>
                <a:ext cx="565150" cy="0"/>
              </a:xfrm>
              <a:prstGeom prst="line">
                <a:avLst/>
              </a:prstGeom>
              <a:ln w="6350">
                <a:solidFill>
                  <a:srgbClr val="E9A7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18A3D7-9980-E3B5-342F-19E1BB1CCD5F}"/>
                  </a:ext>
                </a:extLst>
              </p:cNvPr>
              <p:cNvGrpSpPr/>
              <p:nvPr/>
            </p:nvGrpSpPr>
            <p:grpSpPr>
              <a:xfrm>
                <a:off x="2763462" y="2825750"/>
                <a:ext cx="395663" cy="109270"/>
                <a:chOff x="2785687" y="2825750"/>
                <a:chExt cx="395663" cy="109270"/>
              </a:xfrm>
            </p:grpSpPr>
            <p:pic>
              <p:nvPicPr>
                <p:cNvPr id="7" name="Picture 6" descr="Chart&#10;&#10;Description automatically generated">
                  <a:extLst>
                    <a:ext uri="{FF2B5EF4-FFF2-40B4-BE49-F238E27FC236}">
                      <a16:creationId xmlns:a16="http://schemas.microsoft.com/office/drawing/2014/main" id="{4BEDFB16-38C8-994A-B670-F39B45B7F9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5687" y="2826328"/>
                  <a:ext cx="151393" cy="106114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81095CE-3890-9925-56EA-1BBFE219823C}"/>
                    </a:ext>
                  </a:extLst>
                </p:cNvPr>
                <p:cNvSpPr/>
                <p:nvPr/>
              </p:nvSpPr>
              <p:spPr>
                <a:xfrm>
                  <a:off x="2930525" y="2825750"/>
                  <a:ext cx="250825" cy="109270"/>
                </a:xfrm>
                <a:prstGeom prst="rect">
                  <a:avLst/>
                </a:prstGeom>
                <a:solidFill>
                  <a:srgbClr val="E9A7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97" name="Título 1">
                <a:extLst>
                  <a:ext uri="{FF2B5EF4-FFF2-40B4-BE49-F238E27FC236}">
                    <a16:creationId xmlns:a16="http://schemas.microsoft.com/office/drawing/2014/main" id="{F0803752-F4D2-A9B6-7CA3-555CE50805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3688" y="2841855"/>
                <a:ext cx="392112" cy="9184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dirty="0">
                    <a:solidFill>
                      <a:schemeClr val="bg1"/>
                    </a:solidFill>
                  </a:rPr>
                  <a:t>0,50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18AC22F0-FE31-E7D7-4EE4-6509AC9E86D7}"/>
                </a:ext>
              </a:extLst>
            </p:cNvPr>
            <p:cNvGrpSpPr/>
            <p:nvPr/>
          </p:nvGrpSpPr>
          <p:grpSpPr>
            <a:xfrm>
              <a:off x="3260328" y="2771775"/>
              <a:ext cx="568325" cy="109270"/>
              <a:chOff x="2674938" y="2825750"/>
              <a:chExt cx="568325" cy="109270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EF662E62-0398-0658-3421-B9CF61011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4938" y="2879725"/>
                <a:ext cx="568325" cy="0"/>
              </a:xfrm>
              <a:prstGeom prst="line">
                <a:avLst/>
              </a:prstGeom>
              <a:ln w="9525">
                <a:solidFill>
                  <a:srgbClr val="E9A7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5482F118-AB43-B556-459F-E72671F53718}"/>
                  </a:ext>
                </a:extLst>
              </p:cNvPr>
              <p:cNvGrpSpPr/>
              <p:nvPr/>
            </p:nvGrpSpPr>
            <p:grpSpPr>
              <a:xfrm>
                <a:off x="2763462" y="2825750"/>
                <a:ext cx="395663" cy="109270"/>
                <a:chOff x="2785687" y="2825750"/>
                <a:chExt cx="395663" cy="109270"/>
              </a:xfrm>
            </p:grpSpPr>
            <p:pic>
              <p:nvPicPr>
                <p:cNvPr id="212" name="Picture 211" descr="Chart&#10;&#10;Description automatically generated">
                  <a:extLst>
                    <a:ext uri="{FF2B5EF4-FFF2-40B4-BE49-F238E27FC236}">
                      <a16:creationId xmlns:a16="http://schemas.microsoft.com/office/drawing/2014/main" id="{60828CDC-BB17-4903-A4D5-E3C321C009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5687" y="2826328"/>
                  <a:ext cx="151393" cy="106114"/>
                </a:xfrm>
                <a:prstGeom prst="rect">
                  <a:avLst/>
                </a:prstGeom>
              </p:spPr>
            </p:pic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FB66D78A-03D6-7CC2-F3AF-254C2FAFA60A}"/>
                    </a:ext>
                  </a:extLst>
                </p:cNvPr>
                <p:cNvSpPr/>
                <p:nvPr/>
              </p:nvSpPr>
              <p:spPr>
                <a:xfrm>
                  <a:off x="2930525" y="2825750"/>
                  <a:ext cx="250825" cy="109270"/>
                </a:xfrm>
                <a:prstGeom prst="rect">
                  <a:avLst/>
                </a:prstGeom>
                <a:solidFill>
                  <a:srgbClr val="E9A7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11" name="Título 1">
                <a:extLst>
                  <a:ext uri="{FF2B5EF4-FFF2-40B4-BE49-F238E27FC236}">
                    <a16:creationId xmlns:a16="http://schemas.microsoft.com/office/drawing/2014/main" id="{F5D14BEA-0391-90A7-F979-D106013954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3688" y="2841855"/>
                <a:ext cx="392112" cy="9184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dirty="0">
                    <a:solidFill>
                      <a:schemeClr val="bg1"/>
                    </a:solidFill>
                  </a:rPr>
                  <a:t>0,53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1403E69B-35E9-D2A9-E6F9-4AEA44194E46}"/>
                </a:ext>
              </a:extLst>
            </p:cNvPr>
            <p:cNvGrpSpPr/>
            <p:nvPr/>
          </p:nvGrpSpPr>
          <p:grpSpPr>
            <a:xfrm>
              <a:off x="3851275" y="2781300"/>
              <a:ext cx="565943" cy="109270"/>
              <a:chOff x="2677320" y="2825750"/>
              <a:chExt cx="565943" cy="109270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60BCCD15-6B62-2F24-5206-D0AB9F2A5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7320" y="2879725"/>
                <a:ext cx="565943" cy="0"/>
              </a:xfrm>
              <a:prstGeom prst="line">
                <a:avLst/>
              </a:prstGeom>
              <a:ln w="9525">
                <a:solidFill>
                  <a:srgbClr val="E9A7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0A6C9F6D-7064-2667-E46D-97783A7C14D0}"/>
                  </a:ext>
                </a:extLst>
              </p:cNvPr>
              <p:cNvGrpSpPr/>
              <p:nvPr/>
            </p:nvGrpSpPr>
            <p:grpSpPr>
              <a:xfrm>
                <a:off x="2763462" y="2825750"/>
                <a:ext cx="395663" cy="109270"/>
                <a:chOff x="2785687" y="2825750"/>
                <a:chExt cx="395663" cy="109270"/>
              </a:xfrm>
            </p:grpSpPr>
            <p:pic>
              <p:nvPicPr>
                <p:cNvPr id="276" name="Picture 275" descr="Chart&#10;&#10;Description automatically generated">
                  <a:extLst>
                    <a:ext uri="{FF2B5EF4-FFF2-40B4-BE49-F238E27FC236}">
                      <a16:creationId xmlns:a16="http://schemas.microsoft.com/office/drawing/2014/main" id="{8F97EAAE-F787-A127-D04F-E9E7ED269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5687" y="2826328"/>
                  <a:ext cx="151393" cy="106114"/>
                </a:xfrm>
                <a:prstGeom prst="rect">
                  <a:avLst/>
                </a:prstGeom>
              </p:spPr>
            </p:pic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E48E7D7B-488F-C3D8-B850-879E1897F160}"/>
                    </a:ext>
                  </a:extLst>
                </p:cNvPr>
                <p:cNvSpPr/>
                <p:nvPr/>
              </p:nvSpPr>
              <p:spPr>
                <a:xfrm>
                  <a:off x="2930525" y="2825750"/>
                  <a:ext cx="250825" cy="109270"/>
                </a:xfrm>
                <a:prstGeom prst="rect">
                  <a:avLst/>
                </a:prstGeom>
                <a:solidFill>
                  <a:srgbClr val="E9A7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74" name="Título 1">
                <a:extLst>
                  <a:ext uri="{FF2B5EF4-FFF2-40B4-BE49-F238E27FC236}">
                    <a16:creationId xmlns:a16="http://schemas.microsoft.com/office/drawing/2014/main" id="{168BEA60-3E9D-920D-C478-F8839A09B3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3688" y="2841855"/>
                <a:ext cx="392112" cy="9184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dirty="0">
                    <a:solidFill>
                      <a:schemeClr val="bg1"/>
                    </a:solidFill>
                  </a:rPr>
                  <a:t>0,54</a:t>
                </a: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B5685F7F-69E6-68F7-778C-BD74C941EB7C}"/>
                </a:ext>
              </a:extLst>
            </p:cNvPr>
            <p:cNvGrpSpPr/>
            <p:nvPr/>
          </p:nvGrpSpPr>
          <p:grpSpPr>
            <a:xfrm>
              <a:off x="4440634" y="2765425"/>
              <a:ext cx="563166" cy="109270"/>
              <a:chOff x="2674938" y="2825750"/>
              <a:chExt cx="563166" cy="109270"/>
            </a:xfrm>
          </p:grpSpPr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003A5719-462F-54E3-EC37-BB15AAF54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4938" y="2879725"/>
                <a:ext cx="563166" cy="0"/>
              </a:xfrm>
              <a:prstGeom prst="line">
                <a:avLst/>
              </a:prstGeom>
              <a:ln w="9525">
                <a:solidFill>
                  <a:srgbClr val="E9A7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39B0B1C1-8158-0687-7160-A71A55E9A06D}"/>
                  </a:ext>
                </a:extLst>
              </p:cNvPr>
              <p:cNvGrpSpPr/>
              <p:nvPr/>
            </p:nvGrpSpPr>
            <p:grpSpPr>
              <a:xfrm>
                <a:off x="2763462" y="2825750"/>
                <a:ext cx="395663" cy="109270"/>
                <a:chOff x="2785687" y="2825750"/>
                <a:chExt cx="395663" cy="109270"/>
              </a:xfrm>
            </p:grpSpPr>
            <p:pic>
              <p:nvPicPr>
                <p:cNvPr id="290" name="Picture 289" descr="Chart&#10;&#10;Description automatically generated">
                  <a:extLst>
                    <a:ext uri="{FF2B5EF4-FFF2-40B4-BE49-F238E27FC236}">
                      <a16:creationId xmlns:a16="http://schemas.microsoft.com/office/drawing/2014/main" id="{C9AE5EA1-F65A-66FC-F7AD-50EAD6D6BD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5687" y="2826328"/>
                  <a:ext cx="151393" cy="106114"/>
                </a:xfrm>
                <a:prstGeom prst="rect">
                  <a:avLst/>
                </a:prstGeom>
              </p:spPr>
            </p:pic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590D4729-A6B8-434A-11F0-0EBFB7154034}"/>
                    </a:ext>
                  </a:extLst>
                </p:cNvPr>
                <p:cNvSpPr/>
                <p:nvPr/>
              </p:nvSpPr>
              <p:spPr>
                <a:xfrm>
                  <a:off x="2930525" y="2825750"/>
                  <a:ext cx="250825" cy="109270"/>
                </a:xfrm>
                <a:prstGeom prst="rect">
                  <a:avLst/>
                </a:prstGeom>
                <a:solidFill>
                  <a:srgbClr val="E9A7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89" name="Título 1">
                <a:extLst>
                  <a:ext uri="{FF2B5EF4-FFF2-40B4-BE49-F238E27FC236}">
                    <a16:creationId xmlns:a16="http://schemas.microsoft.com/office/drawing/2014/main" id="{086C705A-70F9-738B-383C-8D515753A3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3688" y="2841855"/>
                <a:ext cx="392112" cy="9184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dirty="0">
                    <a:solidFill>
                      <a:schemeClr val="bg1"/>
                    </a:solidFill>
                  </a:rPr>
                  <a:t>0,55</a:t>
                </a:r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497F85A1-14FE-095C-ED75-B7FF5F50D843}"/>
                </a:ext>
              </a:extLst>
            </p:cNvPr>
            <p:cNvGrpSpPr/>
            <p:nvPr/>
          </p:nvGrpSpPr>
          <p:grpSpPr>
            <a:xfrm>
              <a:off x="5026025" y="2736850"/>
              <a:ext cx="565150" cy="109270"/>
              <a:chOff x="2674938" y="2825750"/>
              <a:chExt cx="565150" cy="109270"/>
            </a:xfrm>
          </p:grpSpPr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023CD98E-6C57-2D96-EC48-67EB7A033D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4938" y="2879725"/>
                <a:ext cx="565150" cy="0"/>
              </a:xfrm>
              <a:prstGeom prst="line">
                <a:avLst/>
              </a:prstGeom>
              <a:ln w="12700">
                <a:solidFill>
                  <a:srgbClr val="E9A7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812998C3-471C-F6F6-910F-52C218750EF9}"/>
                  </a:ext>
                </a:extLst>
              </p:cNvPr>
              <p:cNvGrpSpPr/>
              <p:nvPr/>
            </p:nvGrpSpPr>
            <p:grpSpPr>
              <a:xfrm>
                <a:off x="2763462" y="2825750"/>
                <a:ext cx="395663" cy="109270"/>
                <a:chOff x="2785687" y="2825750"/>
                <a:chExt cx="395663" cy="109270"/>
              </a:xfrm>
            </p:grpSpPr>
            <p:pic>
              <p:nvPicPr>
                <p:cNvPr id="315" name="Picture 314" descr="Chart&#10;&#10;Description automatically generated">
                  <a:extLst>
                    <a:ext uri="{FF2B5EF4-FFF2-40B4-BE49-F238E27FC236}">
                      <a16:creationId xmlns:a16="http://schemas.microsoft.com/office/drawing/2014/main" id="{8A2EBAA9-6C8C-6911-1EFB-C3683769F2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5687" y="2826328"/>
                  <a:ext cx="151393" cy="106114"/>
                </a:xfrm>
                <a:prstGeom prst="rect">
                  <a:avLst/>
                </a:prstGeom>
              </p:spPr>
            </p:pic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356247AC-C480-B53E-8B9E-9132D425F472}"/>
                    </a:ext>
                  </a:extLst>
                </p:cNvPr>
                <p:cNvSpPr/>
                <p:nvPr/>
              </p:nvSpPr>
              <p:spPr>
                <a:xfrm>
                  <a:off x="2930525" y="2825750"/>
                  <a:ext cx="250825" cy="109270"/>
                </a:xfrm>
                <a:prstGeom prst="rect">
                  <a:avLst/>
                </a:prstGeom>
                <a:solidFill>
                  <a:srgbClr val="E9A72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302" name="Título 1">
                <a:extLst>
                  <a:ext uri="{FF2B5EF4-FFF2-40B4-BE49-F238E27FC236}">
                    <a16:creationId xmlns:a16="http://schemas.microsoft.com/office/drawing/2014/main" id="{7F8F9D24-5966-E48F-2596-001A11149F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3688" y="2841855"/>
                <a:ext cx="392112" cy="9184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dirty="0">
                    <a:solidFill>
                      <a:schemeClr val="bg1"/>
                    </a:solidFill>
                  </a:rPr>
                  <a:t>0,55</a:t>
                </a:r>
              </a:p>
            </p:txBody>
          </p:sp>
        </p:grpSp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78A427D8-EE48-D0B0-D962-660A7764F24D}"/>
              </a:ext>
            </a:extLst>
          </p:cNvPr>
          <p:cNvCxnSpPr/>
          <p:nvPr/>
        </p:nvCxnSpPr>
        <p:spPr>
          <a:xfrm>
            <a:off x="8949038" y="0"/>
            <a:ext cx="0" cy="3897313"/>
          </a:xfrm>
          <a:prstGeom prst="line">
            <a:avLst/>
          </a:pr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5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 descr="A field of sunflowers&#10;&#10;Description automatically generated">
            <a:extLst>
              <a:ext uri="{FF2B5EF4-FFF2-40B4-BE49-F238E27FC236}">
                <a16:creationId xmlns:a16="http://schemas.microsoft.com/office/drawing/2014/main" id="{8D64CEEF-8367-CB43-B8CE-D8C04318E3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" y="2673350"/>
            <a:ext cx="1855788" cy="3498851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FA1733FC-A287-6342-8AC8-BF0338C01A2E}"/>
              </a:ext>
            </a:extLst>
          </p:cNvPr>
          <p:cNvSpPr/>
          <p:nvPr/>
        </p:nvSpPr>
        <p:spPr>
          <a:xfrm>
            <a:off x="375920" y="2673350"/>
            <a:ext cx="2066607" cy="12239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6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733" dirty="0">
              <a:latin typeface="Calibri Light" panose="020F0302020204030204" pitchFamily="34" charset="0"/>
            </a:endParaRPr>
          </a:p>
        </p:txBody>
      </p:sp>
      <p:sp>
        <p:nvSpPr>
          <p:cNvPr id="3" name="Retângulo 6">
            <a:extLst>
              <a:ext uri="{FF2B5EF4-FFF2-40B4-BE49-F238E27FC236}">
                <a16:creationId xmlns:a16="http://schemas.microsoft.com/office/drawing/2014/main" id="{E4E97FCD-5E2F-D34E-A791-F6E10EC9D30F}"/>
              </a:ext>
            </a:extLst>
          </p:cNvPr>
          <p:cNvSpPr/>
          <p:nvPr/>
        </p:nvSpPr>
        <p:spPr>
          <a:xfrm>
            <a:off x="9683646" y="6460719"/>
            <a:ext cx="2271960" cy="181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78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USDA</a:t>
            </a:r>
            <a:endParaRPr lang="pt-BR" sz="578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2E08D7-F3DC-7842-BE33-C2EFA979D462}"/>
              </a:ext>
            </a:extLst>
          </p:cNvPr>
          <p:cNvSpPr/>
          <p:nvPr/>
        </p:nvSpPr>
        <p:spPr>
          <a:xfrm>
            <a:off x="495300" y="381000"/>
            <a:ext cx="1858508" cy="890027"/>
          </a:xfrm>
          <a:prstGeom prst="rect">
            <a:avLst/>
          </a:prstGeom>
          <a:gradFill>
            <a:gsLst>
              <a:gs pos="0">
                <a:srgbClr val="F88800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sp>
        <p:nvSpPr>
          <p:cNvPr id="5" name="CaixaDeTexto 27">
            <a:extLst>
              <a:ext uri="{FF2B5EF4-FFF2-40B4-BE49-F238E27FC236}">
                <a16:creationId xmlns:a16="http://schemas.microsoft.com/office/drawing/2014/main" id="{564B3F3C-77FD-054F-B520-C4ACE0993DA5}"/>
              </a:ext>
            </a:extLst>
          </p:cNvPr>
          <p:cNvSpPr txBox="1"/>
          <p:nvPr/>
        </p:nvSpPr>
        <p:spPr>
          <a:xfrm>
            <a:off x="495299" y="418782"/>
            <a:ext cx="18553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3200" dirty="0">
                <a:solidFill>
                  <a:srgbClr val="023B59"/>
                </a:solidFill>
                <a:latin typeface="+mj-lt"/>
                <a:cs typeface="Calibri Light" panose="020F0302020204030204" pitchFamily="34" charset="0"/>
              </a:rPr>
              <a:t>GIRASSOL</a:t>
            </a:r>
          </a:p>
        </p:txBody>
      </p:sp>
      <p:pic>
        <p:nvPicPr>
          <p:cNvPr id="6" name="Picture 5" descr="A picture containing plant, flower, sunflower&#10;&#10;Description automatically generated">
            <a:extLst>
              <a:ext uri="{FF2B5EF4-FFF2-40B4-BE49-F238E27FC236}">
                <a16:creationId xmlns:a16="http://schemas.microsoft.com/office/drawing/2014/main" id="{63B1D6D9-5443-7743-892D-D3A8AAB47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722" y="1617469"/>
            <a:ext cx="2833651" cy="1414656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649B45-6C42-A04B-AAA7-E5EEDA819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334" y="963534"/>
            <a:ext cx="629267" cy="778442"/>
          </a:xfrm>
          <a:prstGeom prst="rect">
            <a:avLst/>
          </a:prstGeom>
        </p:spPr>
      </p:pic>
      <p:grpSp>
        <p:nvGrpSpPr>
          <p:cNvPr id="224" name="Group 223">
            <a:extLst>
              <a:ext uri="{FF2B5EF4-FFF2-40B4-BE49-F238E27FC236}">
                <a16:creationId xmlns:a16="http://schemas.microsoft.com/office/drawing/2014/main" id="{391D80C0-36BB-4242-926F-6AADE42FCB1E}"/>
              </a:ext>
            </a:extLst>
          </p:cNvPr>
          <p:cNvGrpSpPr/>
          <p:nvPr/>
        </p:nvGrpSpPr>
        <p:grpSpPr>
          <a:xfrm>
            <a:off x="2674938" y="306459"/>
            <a:ext cx="2916237" cy="1177854"/>
            <a:chOff x="2674938" y="306459"/>
            <a:chExt cx="2916237" cy="1177854"/>
          </a:xfrm>
        </p:grpSpPr>
        <p:sp>
          <p:nvSpPr>
            <p:cNvPr id="134" name="Título 1">
              <a:extLst>
                <a:ext uri="{FF2B5EF4-FFF2-40B4-BE49-F238E27FC236}">
                  <a16:creationId xmlns:a16="http://schemas.microsoft.com/office/drawing/2014/main" id="{C9DAF20C-514C-3641-8103-2429ED0B8564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877888"/>
              <a:ext cx="2673253" cy="6064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600" b="0" dirty="0"/>
                <a:t>Principais</a:t>
              </a:r>
              <a:r>
                <a:rPr lang="pt-BR" dirty="0"/>
                <a:t> </a:t>
              </a:r>
              <a:r>
                <a:rPr lang="pt-BR" sz="2600" dirty="0"/>
                <a:t>PRODUTORES</a:t>
              </a:r>
            </a:p>
          </p:txBody>
        </p:sp>
        <p:pic>
          <p:nvPicPr>
            <p:cNvPr id="137" name="Picture 136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04DFDCEF-C534-0F4D-80E9-DE8C9B536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4938" y="306459"/>
              <a:ext cx="1511124" cy="485703"/>
            </a:xfrm>
            <a:prstGeom prst="rect">
              <a:avLst/>
            </a:prstGeom>
          </p:spPr>
        </p:pic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CCC6DE0-428B-3748-BE34-4B90116364E1}"/>
                </a:ext>
              </a:extLst>
            </p:cNvPr>
            <p:cNvSpPr/>
            <p:nvPr/>
          </p:nvSpPr>
          <p:spPr>
            <a:xfrm>
              <a:off x="2674938" y="792164"/>
              <a:ext cx="2916237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ECF9564-011A-B640-8212-52CBB6C95A97}"/>
              </a:ext>
            </a:extLst>
          </p:cNvPr>
          <p:cNvGrpSpPr/>
          <p:nvPr/>
        </p:nvGrpSpPr>
        <p:grpSpPr>
          <a:xfrm>
            <a:off x="5808663" y="312650"/>
            <a:ext cx="2916237" cy="1171663"/>
            <a:chOff x="5808663" y="312650"/>
            <a:chExt cx="2916237" cy="1171663"/>
          </a:xfrm>
        </p:grpSpPr>
        <p:sp>
          <p:nvSpPr>
            <p:cNvPr id="69" name="Título 1">
              <a:extLst>
                <a:ext uri="{FF2B5EF4-FFF2-40B4-BE49-F238E27FC236}">
                  <a16:creationId xmlns:a16="http://schemas.microsoft.com/office/drawing/2014/main" id="{A78A538B-5288-344E-92C0-BD6CDF85D45B}"/>
                </a:ext>
              </a:extLst>
            </p:cNvPr>
            <p:cNvSpPr txBox="1">
              <a:spLocks/>
            </p:cNvSpPr>
            <p:nvPr/>
          </p:nvSpPr>
          <p:spPr>
            <a:xfrm>
              <a:off x="6821098" y="1231222"/>
              <a:ext cx="943916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1.000</a:t>
              </a:r>
            </a:p>
          </p:txBody>
        </p:sp>
        <p:sp>
          <p:nvSpPr>
            <p:cNvPr id="75" name="Título 1">
              <a:extLst>
                <a:ext uri="{FF2B5EF4-FFF2-40B4-BE49-F238E27FC236}">
                  <a16:creationId xmlns:a16="http://schemas.microsoft.com/office/drawing/2014/main" id="{61E024B1-3F74-0040-AAFB-84FCB4528476}"/>
                </a:ext>
              </a:extLst>
            </p:cNvPr>
            <p:cNvSpPr txBox="1">
              <a:spLocks/>
            </p:cNvSpPr>
            <p:nvPr/>
          </p:nvSpPr>
          <p:spPr>
            <a:xfrm>
              <a:off x="5851445" y="1254470"/>
              <a:ext cx="943916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1.000</a:t>
              </a:r>
            </a:p>
          </p:txBody>
        </p:sp>
        <p:sp>
          <p:nvSpPr>
            <p:cNvPr id="135" name="Título 1">
              <a:extLst>
                <a:ext uri="{FF2B5EF4-FFF2-40B4-BE49-F238E27FC236}">
                  <a16:creationId xmlns:a16="http://schemas.microsoft.com/office/drawing/2014/main" id="{17E2EC2A-DE05-F541-8214-C66187F2EF61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877888"/>
              <a:ext cx="2673253" cy="6064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600" b="0" dirty="0"/>
                <a:t>Principais</a:t>
              </a:r>
              <a:r>
                <a:rPr lang="pt-BR" dirty="0"/>
                <a:t> </a:t>
              </a:r>
              <a:r>
                <a:rPr lang="pt-BR" sz="2600" dirty="0"/>
                <a:t>EXPORTADORES</a:t>
              </a:r>
            </a:p>
          </p:txBody>
        </p:sp>
        <p:pic>
          <p:nvPicPr>
            <p:cNvPr id="138" name="Picture 13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09DA6B56-8234-FE49-B7BE-E02ECF328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808663" y="312650"/>
              <a:ext cx="783553" cy="486769"/>
            </a:xfrm>
            <a:prstGeom prst="rect">
              <a:avLst/>
            </a:prstGeom>
          </p:spPr>
        </p:pic>
        <p:pic>
          <p:nvPicPr>
            <p:cNvPr id="139" name="Picture 138" descr="Chart&#10;&#10;Description automatically generated">
              <a:extLst>
                <a:ext uri="{FF2B5EF4-FFF2-40B4-BE49-F238E27FC236}">
                  <a16:creationId xmlns:a16="http://schemas.microsoft.com/office/drawing/2014/main" id="{197DEDB7-B57E-CC4D-B7F2-C5DEBA7FF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09020" y="356225"/>
              <a:ext cx="1350322" cy="443195"/>
            </a:xfrm>
            <a:prstGeom prst="rect">
              <a:avLst/>
            </a:prstGeom>
          </p:spPr>
        </p:pic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509232F-9B39-E04D-B19F-EEA3D6864948}"/>
                </a:ext>
              </a:extLst>
            </p:cNvPr>
            <p:cNvSpPr/>
            <p:nvPr/>
          </p:nvSpPr>
          <p:spPr>
            <a:xfrm>
              <a:off x="5808663" y="792163"/>
              <a:ext cx="2916237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B8918DD-17ED-5B4B-B991-39D4DDB1D64D}"/>
              </a:ext>
            </a:extLst>
          </p:cNvPr>
          <p:cNvGrpSpPr/>
          <p:nvPr/>
        </p:nvGrpSpPr>
        <p:grpSpPr>
          <a:xfrm>
            <a:off x="8940800" y="305393"/>
            <a:ext cx="2916237" cy="1178920"/>
            <a:chOff x="8940800" y="305393"/>
            <a:chExt cx="2916237" cy="1178920"/>
          </a:xfrm>
        </p:grpSpPr>
        <p:sp>
          <p:nvSpPr>
            <p:cNvPr id="136" name="Título 1">
              <a:extLst>
                <a:ext uri="{FF2B5EF4-FFF2-40B4-BE49-F238E27FC236}">
                  <a16:creationId xmlns:a16="http://schemas.microsoft.com/office/drawing/2014/main" id="{E676F375-D2AB-D74D-B1FB-71DF4A4D9EF2}"/>
                </a:ext>
              </a:extLst>
            </p:cNvPr>
            <p:cNvSpPr txBox="1">
              <a:spLocks/>
            </p:cNvSpPr>
            <p:nvPr/>
          </p:nvSpPr>
          <p:spPr>
            <a:xfrm>
              <a:off x="8940800" y="877888"/>
              <a:ext cx="2673253" cy="6064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600" b="0" dirty="0"/>
                <a:t>Principais</a:t>
              </a:r>
              <a:r>
                <a:rPr lang="pt-BR" dirty="0"/>
                <a:t> </a:t>
              </a:r>
              <a:r>
                <a:rPr lang="pt-BR" sz="2600" dirty="0"/>
                <a:t>IMPORTADORES</a:t>
              </a:r>
            </a:p>
          </p:txBody>
        </p:sp>
        <p:pic>
          <p:nvPicPr>
            <p:cNvPr id="140" name="Picture 13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026CD77-D08E-134F-9D9A-FA5F62C79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940800" y="305393"/>
              <a:ext cx="783553" cy="486769"/>
            </a:xfrm>
            <a:prstGeom prst="rect">
              <a:avLst/>
            </a:prstGeom>
          </p:spPr>
        </p:pic>
        <p:pic>
          <p:nvPicPr>
            <p:cNvPr id="141" name="Picture 140" descr="Chart&#10;&#10;Description automatically generated">
              <a:extLst>
                <a:ext uri="{FF2B5EF4-FFF2-40B4-BE49-F238E27FC236}">
                  <a16:creationId xmlns:a16="http://schemas.microsoft.com/office/drawing/2014/main" id="{A38161E9-BD89-FF41-AA1E-F2042A0A6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1512" y="348968"/>
              <a:ext cx="1350322" cy="443195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090C7E3-8949-6547-BABE-E3F8198C1317}"/>
                </a:ext>
              </a:extLst>
            </p:cNvPr>
            <p:cNvSpPr/>
            <p:nvPr/>
          </p:nvSpPr>
          <p:spPr>
            <a:xfrm>
              <a:off x="8940800" y="792163"/>
              <a:ext cx="2916237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162" name="Picture 161" descr="A picture containing text&#10;&#10;Description automatically generated">
            <a:extLst>
              <a:ext uri="{FF2B5EF4-FFF2-40B4-BE49-F238E27FC236}">
                <a16:creationId xmlns:a16="http://schemas.microsoft.com/office/drawing/2014/main" id="{FE08E7D0-34B1-7F4C-A9CF-5EAF9EE05D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61"/>
          <a:stretch/>
        </p:blipFill>
        <p:spPr>
          <a:xfrm>
            <a:off x="2649537" y="4655891"/>
            <a:ext cx="9542463" cy="1787242"/>
          </a:xfrm>
          <a:prstGeom prst="rect">
            <a:avLst/>
          </a:prstGeom>
        </p:spPr>
      </p:pic>
      <p:grpSp>
        <p:nvGrpSpPr>
          <p:cNvPr id="228" name="Group 227">
            <a:extLst>
              <a:ext uri="{FF2B5EF4-FFF2-40B4-BE49-F238E27FC236}">
                <a16:creationId xmlns:a16="http://schemas.microsoft.com/office/drawing/2014/main" id="{F6BC023C-9256-E14C-BF59-86F4D504B329}"/>
              </a:ext>
            </a:extLst>
          </p:cNvPr>
          <p:cNvGrpSpPr/>
          <p:nvPr/>
        </p:nvGrpSpPr>
        <p:grpSpPr>
          <a:xfrm>
            <a:off x="4923035" y="4289131"/>
            <a:ext cx="5874947" cy="1375748"/>
            <a:chOff x="4923035" y="4289131"/>
            <a:chExt cx="5874947" cy="1375748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5FCA9B2-021D-4D47-BAB7-243B406ADE5E}"/>
                </a:ext>
              </a:extLst>
            </p:cNvPr>
            <p:cNvSpPr txBox="1"/>
            <p:nvPr/>
          </p:nvSpPr>
          <p:spPr>
            <a:xfrm>
              <a:off x="8415538" y="4289131"/>
              <a:ext cx="121827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ÍNDIA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65544D3-6B87-C24F-B98D-7FA890D327C7}"/>
                </a:ext>
              </a:extLst>
            </p:cNvPr>
            <p:cNvSpPr txBox="1"/>
            <p:nvPr/>
          </p:nvSpPr>
          <p:spPr>
            <a:xfrm>
              <a:off x="6087202" y="4289131"/>
              <a:ext cx="121827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C2728C1-3FFF-AB48-9218-7D5B28D0C43B}"/>
                </a:ext>
              </a:extLst>
            </p:cNvPr>
            <p:cNvSpPr txBox="1"/>
            <p:nvPr/>
          </p:nvSpPr>
          <p:spPr>
            <a:xfrm>
              <a:off x="4923035" y="4289131"/>
              <a:ext cx="121827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IRÃ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61B79FC-9745-EA47-97C4-8F64AE985D46}"/>
                </a:ext>
              </a:extLst>
            </p:cNvPr>
            <p:cNvSpPr txBox="1"/>
            <p:nvPr/>
          </p:nvSpPr>
          <p:spPr>
            <a:xfrm>
              <a:off x="9579706" y="4289131"/>
              <a:ext cx="121827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CHINA</a:t>
              </a: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867E343-FFB0-6A40-8181-5156240C5E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72446" y="4525164"/>
              <a:ext cx="1025793" cy="0"/>
            </a:xfrm>
            <a:prstGeom prst="line">
              <a:avLst/>
            </a:prstGeom>
            <a:ln w="19050">
              <a:solidFill>
                <a:srgbClr val="D81D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537DFDB-8B42-B147-8994-3A6AF956E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9409" y="4525164"/>
              <a:ext cx="1025793" cy="0"/>
            </a:xfrm>
            <a:prstGeom prst="line">
              <a:avLst/>
            </a:prstGeom>
            <a:ln w="19050">
              <a:solidFill>
                <a:srgbClr val="D3B1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E33578D-3166-234F-AD27-B00AD88EDD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72568" y="4525164"/>
              <a:ext cx="1025793" cy="0"/>
            </a:xfrm>
            <a:prstGeom prst="line">
              <a:avLst/>
            </a:prstGeom>
            <a:ln w="19050">
              <a:solidFill>
                <a:srgbClr val="618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22E386A-F107-B44F-9083-16968BF1A8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2775" y="4525164"/>
              <a:ext cx="1025793" cy="0"/>
            </a:xfrm>
            <a:prstGeom prst="line">
              <a:avLst/>
            </a:prstGeom>
            <a:ln w="19050">
              <a:solidFill>
                <a:srgbClr val="2C4A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26D8CA1-6715-7B40-BC6B-2F1D49CCA041}"/>
                </a:ext>
              </a:extLst>
            </p:cNvPr>
            <p:cNvCxnSpPr>
              <a:cxnSpLocks/>
            </p:cNvCxnSpPr>
            <p:nvPr/>
          </p:nvCxnSpPr>
          <p:spPr>
            <a:xfrm>
              <a:off x="6031341" y="4513799"/>
              <a:ext cx="0" cy="1051299"/>
            </a:xfrm>
            <a:prstGeom prst="line">
              <a:avLst/>
            </a:prstGeom>
            <a:ln w="19050">
              <a:solidFill>
                <a:srgbClr val="2C4A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05D6B9D1-1B5F-F94B-9E01-FCC1360DA5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9853" y="5553463"/>
              <a:ext cx="2301649" cy="0"/>
            </a:xfrm>
            <a:prstGeom prst="line">
              <a:avLst/>
            </a:prstGeom>
            <a:ln w="19050">
              <a:solidFill>
                <a:srgbClr val="2C4A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466A9C4-8DC3-3F41-8157-862F4BE5D48A}"/>
                </a:ext>
              </a:extLst>
            </p:cNvPr>
            <p:cNvCxnSpPr>
              <a:cxnSpLocks/>
            </p:cNvCxnSpPr>
            <p:nvPr/>
          </p:nvCxnSpPr>
          <p:spPr>
            <a:xfrm>
              <a:off x="7194394" y="4517008"/>
              <a:ext cx="0" cy="741595"/>
            </a:xfrm>
            <a:prstGeom prst="line">
              <a:avLst/>
            </a:prstGeom>
            <a:ln w="19050">
              <a:solidFill>
                <a:srgbClr val="618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2866357-6232-BF4A-B870-55C86C8F4B91}"/>
                </a:ext>
              </a:extLst>
            </p:cNvPr>
            <p:cNvSpPr/>
            <p:nvPr/>
          </p:nvSpPr>
          <p:spPr>
            <a:xfrm>
              <a:off x="7133104" y="5172870"/>
              <a:ext cx="131296" cy="125157"/>
            </a:xfrm>
            <a:prstGeom prst="ellipse">
              <a:avLst/>
            </a:prstGeom>
            <a:solidFill>
              <a:srgbClr val="618DC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92A3F5B-7224-114F-A1D2-0621051A6F94}"/>
                </a:ext>
              </a:extLst>
            </p:cNvPr>
            <p:cNvSpPr/>
            <p:nvPr/>
          </p:nvSpPr>
          <p:spPr>
            <a:xfrm>
              <a:off x="8270905" y="5474996"/>
              <a:ext cx="131296" cy="125157"/>
            </a:xfrm>
            <a:prstGeom prst="ellipse">
              <a:avLst/>
            </a:prstGeom>
            <a:solidFill>
              <a:srgbClr val="2C4A5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F01EA3E1-BB9B-4446-8D61-098E97656A5B}"/>
                </a:ext>
              </a:extLst>
            </p:cNvPr>
            <p:cNvCxnSpPr>
              <a:cxnSpLocks/>
            </p:cNvCxnSpPr>
            <p:nvPr/>
          </p:nvCxnSpPr>
          <p:spPr>
            <a:xfrm>
              <a:off x="9519349" y="4519666"/>
              <a:ext cx="0" cy="1071509"/>
            </a:xfrm>
            <a:prstGeom prst="line">
              <a:avLst/>
            </a:prstGeom>
            <a:ln w="19050">
              <a:solidFill>
                <a:srgbClr val="D4B1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57288A6D-F262-034B-8FD3-E2AE938B4F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0856" y="5595872"/>
              <a:ext cx="461333" cy="0"/>
            </a:xfrm>
            <a:prstGeom prst="line">
              <a:avLst/>
            </a:prstGeom>
            <a:ln w="19050">
              <a:solidFill>
                <a:srgbClr val="D3B1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5FF68AC-9BB6-4347-AFDF-9FC4D8EE80C3}"/>
                </a:ext>
              </a:extLst>
            </p:cNvPr>
            <p:cNvSpPr/>
            <p:nvPr/>
          </p:nvSpPr>
          <p:spPr>
            <a:xfrm>
              <a:off x="8940800" y="5539722"/>
              <a:ext cx="131296" cy="125157"/>
            </a:xfrm>
            <a:prstGeom prst="ellipse">
              <a:avLst/>
            </a:prstGeom>
            <a:solidFill>
              <a:srgbClr val="D4B1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886E8529-82F6-B449-878B-601129971063}"/>
                </a:ext>
              </a:extLst>
            </p:cNvPr>
            <p:cNvCxnSpPr>
              <a:cxnSpLocks/>
            </p:cNvCxnSpPr>
            <p:nvPr/>
          </p:nvCxnSpPr>
          <p:spPr>
            <a:xfrm>
              <a:off x="9680735" y="4516491"/>
              <a:ext cx="0" cy="1014359"/>
            </a:xfrm>
            <a:prstGeom prst="line">
              <a:avLst/>
            </a:prstGeom>
            <a:ln w="19050">
              <a:solidFill>
                <a:srgbClr val="D149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B7081DFA-9F97-7A42-A054-36FB091C5B2F}"/>
                </a:ext>
              </a:extLst>
            </p:cNvPr>
            <p:cNvSpPr/>
            <p:nvPr/>
          </p:nvSpPr>
          <p:spPr>
            <a:xfrm>
              <a:off x="9609423" y="5451298"/>
              <a:ext cx="131296" cy="125157"/>
            </a:xfrm>
            <a:prstGeom prst="ellipse">
              <a:avLst/>
            </a:prstGeom>
            <a:solidFill>
              <a:srgbClr val="E6396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B568EC8-40C3-CA4B-B218-F06EFD7C3246}"/>
              </a:ext>
            </a:extLst>
          </p:cNvPr>
          <p:cNvGrpSpPr/>
          <p:nvPr/>
        </p:nvGrpSpPr>
        <p:grpSpPr>
          <a:xfrm>
            <a:off x="2590800" y="4289131"/>
            <a:ext cx="9371351" cy="1908170"/>
            <a:chOff x="2590800" y="4289131"/>
            <a:chExt cx="9371351" cy="1908170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954DE2C-6C35-4C48-9AAD-D6691859F1F6}"/>
                </a:ext>
              </a:extLst>
            </p:cNvPr>
            <p:cNvSpPr txBox="1"/>
            <p:nvPr/>
          </p:nvSpPr>
          <p:spPr>
            <a:xfrm>
              <a:off x="7251371" y="4289131"/>
              <a:ext cx="121827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UCRÂNIA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98C5F1E-AC5E-4F4F-B6FF-C68C2CFE7A60}"/>
                </a:ext>
              </a:extLst>
            </p:cNvPr>
            <p:cNvSpPr txBox="1"/>
            <p:nvPr/>
          </p:nvSpPr>
          <p:spPr>
            <a:xfrm>
              <a:off x="3758866" y="4289131"/>
              <a:ext cx="121827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ARGENTINA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38D4E62-65D6-A04C-8EF9-FB9EB5FD5D5F}"/>
                </a:ext>
              </a:extLst>
            </p:cNvPr>
            <p:cNvSpPr txBox="1"/>
            <p:nvPr/>
          </p:nvSpPr>
          <p:spPr>
            <a:xfrm>
              <a:off x="10743875" y="4289131"/>
              <a:ext cx="121827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RÚSSIA</a:t>
              </a: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A3ED835-5035-2E40-B5E4-0A0BBED039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36339" y="4525164"/>
              <a:ext cx="1025793" cy="0"/>
            </a:xfrm>
            <a:prstGeom prst="line">
              <a:avLst/>
            </a:prstGeom>
            <a:ln w="19050">
              <a:solidFill>
                <a:srgbClr val="5AB0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C819FBD-3AA3-4547-91E0-23AC90779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4661" y="4525164"/>
              <a:ext cx="1025793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A6FB83D-F6C0-8443-B901-CFBD1F066E74}"/>
                </a:ext>
              </a:extLst>
            </p:cNvPr>
            <p:cNvSpPr txBox="1"/>
            <p:nvPr/>
          </p:nvSpPr>
          <p:spPr>
            <a:xfrm>
              <a:off x="2590800" y="4291951"/>
              <a:ext cx="121827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dirty="0">
                  <a:latin typeface="+mj-lt"/>
                  <a:cs typeface="Calibri" panose="020F0502020204030204" pitchFamily="34" charset="0"/>
                </a:rPr>
                <a:t>outros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EFEA320C-553A-484A-957B-831CB9F398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8809" y="4527984"/>
              <a:ext cx="1025793" cy="0"/>
            </a:xfrm>
            <a:prstGeom prst="line">
              <a:avLst/>
            </a:prstGeom>
            <a:ln w="19050">
              <a:solidFill>
                <a:srgbClr val="A498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0D7B9D40-8138-424C-97ED-AE0B0A427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4917" y="4527984"/>
              <a:ext cx="1025793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33E8203-314B-FA4E-ABC5-1D2A9D821959}"/>
                </a:ext>
              </a:extLst>
            </p:cNvPr>
            <p:cNvSpPr/>
            <p:nvPr/>
          </p:nvSpPr>
          <p:spPr>
            <a:xfrm>
              <a:off x="8296831" y="5234959"/>
              <a:ext cx="131296" cy="12515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7CD2437-B400-734A-94C6-618968F3E988}"/>
                </a:ext>
              </a:extLst>
            </p:cNvPr>
            <p:cNvCxnSpPr>
              <a:cxnSpLocks/>
            </p:cNvCxnSpPr>
            <p:nvPr/>
          </p:nvCxnSpPr>
          <p:spPr>
            <a:xfrm>
              <a:off x="4868288" y="4525029"/>
              <a:ext cx="0" cy="1606264"/>
            </a:xfrm>
            <a:prstGeom prst="line">
              <a:avLst/>
            </a:prstGeom>
            <a:ln w="19050">
              <a:solidFill>
                <a:srgbClr val="A498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D035045-3FF7-5847-801E-4ACBCE00E2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5571" y="6124174"/>
              <a:ext cx="503129" cy="0"/>
            </a:xfrm>
            <a:prstGeom prst="line">
              <a:avLst/>
            </a:prstGeom>
            <a:ln w="19050">
              <a:solidFill>
                <a:srgbClr val="A498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74FB1A2F-47E9-DF45-9BF5-237C92DC4478}"/>
                </a:ext>
              </a:extLst>
            </p:cNvPr>
            <p:cNvSpPr/>
            <p:nvPr/>
          </p:nvSpPr>
          <p:spPr>
            <a:xfrm>
              <a:off x="5286055" y="6072144"/>
              <a:ext cx="131296" cy="125157"/>
            </a:xfrm>
            <a:prstGeom prst="ellipse">
              <a:avLst/>
            </a:prstGeom>
            <a:solidFill>
              <a:srgbClr val="A498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622F539E-6287-A643-88F4-65A9EFEE2CFB}"/>
                </a:ext>
              </a:extLst>
            </p:cNvPr>
            <p:cNvCxnSpPr>
              <a:cxnSpLocks/>
            </p:cNvCxnSpPr>
            <p:nvPr/>
          </p:nvCxnSpPr>
          <p:spPr>
            <a:xfrm>
              <a:off x="8362378" y="4515758"/>
              <a:ext cx="0" cy="74159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79FD398F-C821-2349-BF7D-0D9E122DAD4C}"/>
                </a:ext>
              </a:extLst>
            </p:cNvPr>
            <p:cNvCxnSpPr>
              <a:cxnSpLocks/>
            </p:cNvCxnSpPr>
            <p:nvPr/>
          </p:nvCxnSpPr>
          <p:spPr>
            <a:xfrm>
              <a:off x="10845960" y="4519666"/>
              <a:ext cx="0" cy="538109"/>
            </a:xfrm>
            <a:prstGeom prst="line">
              <a:avLst/>
            </a:prstGeom>
            <a:ln w="19050">
              <a:solidFill>
                <a:srgbClr val="5AB0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7EFF4FD-B501-1F49-AC22-2EFC27B9CA40}"/>
                </a:ext>
              </a:extLst>
            </p:cNvPr>
            <p:cNvSpPr/>
            <p:nvPr/>
          </p:nvSpPr>
          <p:spPr>
            <a:xfrm>
              <a:off x="10779415" y="4969670"/>
              <a:ext cx="131296" cy="125157"/>
            </a:xfrm>
            <a:prstGeom prst="ellipse">
              <a:avLst/>
            </a:prstGeom>
            <a:solidFill>
              <a:srgbClr val="5AB0C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CAC9150-C623-284F-B2C1-E48E058165D5}"/>
              </a:ext>
            </a:extLst>
          </p:cNvPr>
          <p:cNvGrpSpPr/>
          <p:nvPr/>
        </p:nvGrpSpPr>
        <p:grpSpPr>
          <a:xfrm>
            <a:off x="5287848" y="5248956"/>
            <a:ext cx="4375136" cy="1090828"/>
            <a:chOff x="5287848" y="5248956"/>
            <a:chExt cx="4375136" cy="1090828"/>
          </a:xfrm>
        </p:grpSpPr>
        <p:pic>
          <p:nvPicPr>
            <p:cNvPr id="230" name="Picture 229" descr="Icon&#10;&#10;Description automatically generated">
              <a:extLst>
                <a:ext uri="{FF2B5EF4-FFF2-40B4-BE49-F238E27FC236}">
                  <a16:creationId xmlns:a16="http://schemas.microsoft.com/office/drawing/2014/main" id="{4C1BF86E-A02D-3946-BB53-175C453D2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8292" y="5248956"/>
              <a:ext cx="4324692" cy="1090828"/>
            </a:xfrm>
            <a:prstGeom prst="rect">
              <a:avLst/>
            </a:prstGeom>
          </p:spPr>
        </p:pic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9CA51025-6430-504F-994D-2CF58948E3D2}"/>
                </a:ext>
              </a:extLst>
            </p:cNvPr>
            <p:cNvSpPr/>
            <p:nvPr/>
          </p:nvSpPr>
          <p:spPr>
            <a:xfrm>
              <a:off x="5287848" y="6073937"/>
              <a:ext cx="131296" cy="125157"/>
            </a:xfrm>
            <a:prstGeom prst="ellipse">
              <a:avLst/>
            </a:prstGeom>
            <a:solidFill>
              <a:srgbClr val="A498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234" name="Picture 233" descr="Logo&#10;&#10;Description automatically generated">
            <a:extLst>
              <a:ext uri="{FF2B5EF4-FFF2-40B4-BE49-F238E27FC236}">
                <a16:creationId xmlns:a16="http://schemas.microsoft.com/office/drawing/2014/main" id="{10FC38BA-D7F3-0E4C-8057-FCDB3D77F4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63" y="5080821"/>
            <a:ext cx="2209501" cy="448609"/>
          </a:xfrm>
          <a:prstGeom prst="rect">
            <a:avLst/>
          </a:prstGeom>
        </p:spPr>
      </p:pic>
      <p:sp>
        <p:nvSpPr>
          <p:cNvPr id="238" name="Retângulo 1646">
            <a:extLst>
              <a:ext uri="{FF2B5EF4-FFF2-40B4-BE49-F238E27FC236}">
                <a16:creationId xmlns:a16="http://schemas.microsoft.com/office/drawing/2014/main" id="{AAFA50CC-9468-EB46-A191-DFD76AC03FC1}"/>
              </a:ext>
            </a:extLst>
          </p:cNvPr>
          <p:cNvSpPr/>
          <p:nvPr/>
        </p:nvSpPr>
        <p:spPr>
          <a:xfrm>
            <a:off x="10952480" y="5392103"/>
            <a:ext cx="98486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Calibri" panose="020F0502020204030204" pitchFamily="34" charset="0"/>
              </a:rPr>
              <a:t>Safras</a:t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Calibri" panose="020F0502020204030204" pitchFamily="34" charset="0"/>
              </a:rPr>
              <a:t>1.000 MT</a:t>
            </a:r>
            <a:endParaRPr lang="pt-BR" sz="1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116B41-7379-E232-6453-2127B72F58E5}"/>
              </a:ext>
            </a:extLst>
          </p:cNvPr>
          <p:cNvGrpSpPr/>
          <p:nvPr/>
        </p:nvGrpSpPr>
        <p:grpSpPr>
          <a:xfrm>
            <a:off x="2674938" y="1484313"/>
            <a:ext cx="2916237" cy="2653734"/>
            <a:chOff x="2674938" y="1484313"/>
            <a:chExt cx="2916237" cy="26537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4503CB-8C24-4C4B-90AE-C905BD11DBC7}"/>
                </a:ext>
              </a:extLst>
            </p:cNvPr>
            <p:cNvSpPr/>
            <p:nvPr/>
          </p:nvSpPr>
          <p:spPr>
            <a:xfrm>
              <a:off x="2674938" y="1871714"/>
              <a:ext cx="565265" cy="15806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E0A0FD-6DAC-6341-B365-EF258A791DDD}"/>
                </a:ext>
              </a:extLst>
            </p:cNvPr>
            <p:cNvSpPr/>
            <p:nvPr/>
          </p:nvSpPr>
          <p:spPr>
            <a:xfrm>
              <a:off x="2674938" y="3129197"/>
              <a:ext cx="565265" cy="768116"/>
            </a:xfrm>
            <a:prstGeom prst="rect">
              <a:avLst/>
            </a:prstGeom>
            <a:solidFill>
              <a:srgbClr val="A4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3A9BA3-B795-6243-8395-58D923F985FF}"/>
                </a:ext>
              </a:extLst>
            </p:cNvPr>
            <p:cNvSpPr/>
            <p:nvPr/>
          </p:nvSpPr>
          <p:spPr>
            <a:xfrm>
              <a:off x="2674938" y="3222885"/>
              <a:ext cx="565265" cy="674427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F2456A-1A21-3940-8D81-431ED7101632}"/>
                </a:ext>
              </a:extLst>
            </p:cNvPr>
            <p:cNvSpPr/>
            <p:nvPr/>
          </p:nvSpPr>
          <p:spPr>
            <a:xfrm>
              <a:off x="2674938" y="3507697"/>
              <a:ext cx="565265" cy="38961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30DC83-B231-DB46-B59B-73D8EF4F2E63}"/>
                </a:ext>
              </a:extLst>
            </p:cNvPr>
            <p:cNvSpPr/>
            <p:nvPr/>
          </p:nvSpPr>
          <p:spPr>
            <a:xfrm>
              <a:off x="3263049" y="1723165"/>
              <a:ext cx="565265" cy="21741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047F61-4C91-A440-B050-59A983442478}"/>
                </a:ext>
              </a:extLst>
            </p:cNvPr>
            <p:cNvSpPr/>
            <p:nvPr/>
          </p:nvSpPr>
          <p:spPr>
            <a:xfrm>
              <a:off x="3263049" y="3043599"/>
              <a:ext cx="565265" cy="853714"/>
            </a:xfrm>
            <a:prstGeom prst="rect">
              <a:avLst/>
            </a:prstGeom>
            <a:solidFill>
              <a:srgbClr val="A4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2ADD3A-E8E9-C24E-A577-50B675219AB2}"/>
                </a:ext>
              </a:extLst>
            </p:cNvPr>
            <p:cNvSpPr/>
            <p:nvPr/>
          </p:nvSpPr>
          <p:spPr>
            <a:xfrm>
              <a:off x="3263049" y="3142631"/>
              <a:ext cx="565265" cy="754682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186E75-3979-1146-81BA-D4CEFA437022}"/>
                </a:ext>
              </a:extLst>
            </p:cNvPr>
            <p:cNvSpPr/>
            <p:nvPr/>
          </p:nvSpPr>
          <p:spPr>
            <a:xfrm>
              <a:off x="3263049" y="3476039"/>
              <a:ext cx="565265" cy="4212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Título 1">
              <a:extLst>
                <a:ext uri="{FF2B5EF4-FFF2-40B4-BE49-F238E27FC236}">
                  <a16:creationId xmlns:a16="http://schemas.microsoft.com/office/drawing/2014/main" id="{33356D90-89EE-DA47-B3A4-5B96AC1BAB52}"/>
                </a:ext>
              </a:extLst>
            </p:cNvPr>
            <p:cNvSpPr txBox="1">
              <a:spLocks/>
            </p:cNvSpPr>
            <p:nvPr/>
          </p:nvSpPr>
          <p:spPr>
            <a:xfrm>
              <a:off x="2674939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17/18</a:t>
              </a:r>
            </a:p>
          </p:txBody>
        </p:sp>
        <p:sp>
          <p:nvSpPr>
            <p:cNvPr id="28" name="Título 1">
              <a:extLst>
                <a:ext uri="{FF2B5EF4-FFF2-40B4-BE49-F238E27FC236}">
                  <a16:creationId xmlns:a16="http://schemas.microsoft.com/office/drawing/2014/main" id="{70F37FFE-ACFD-4A44-BD2A-68E9A9B5D5A9}"/>
                </a:ext>
              </a:extLst>
            </p:cNvPr>
            <p:cNvSpPr txBox="1">
              <a:spLocks/>
            </p:cNvSpPr>
            <p:nvPr/>
          </p:nvSpPr>
          <p:spPr>
            <a:xfrm>
              <a:off x="3263843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18/19</a:t>
              </a:r>
            </a:p>
          </p:txBody>
        </p:sp>
        <p:sp>
          <p:nvSpPr>
            <p:cNvPr id="31" name="Título 1">
              <a:extLst>
                <a:ext uri="{FF2B5EF4-FFF2-40B4-BE49-F238E27FC236}">
                  <a16:creationId xmlns:a16="http://schemas.microsoft.com/office/drawing/2014/main" id="{D2626B21-A873-7C41-B2DE-40F58209ADE1}"/>
                </a:ext>
              </a:extLst>
            </p:cNvPr>
            <p:cNvSpPr txBox="1">
              <a:spLocks/>
            </p:cNvSpPr>
            <p:nvPr/>
          </p:nvSpPr>
          <p:spPr>
            <a:xfrm>
              <a:off x="3264317" y="363186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6,36</a:t>
              </a:r>
            </a:p>
          </p:txBody>
        </p:sp>
        <p:sp>
          <p:nvSpPr>
            <p:cNvPr id="32" name="Título 1">
              <a:extLst>
                <a:ext uri="{FF2B5EF4-FFF2-40B4-BE49-F238E27FC236}">
                  <a16:creationId xmlns:a16="http://schemas.microsoft.com/office/drawing/2014/main" id="{35456FE5-B7D0-F34E-80B7-ACE4B119BC31}"/>
                </a:ext>
              </a:extLst>
            </p:cNvPr>
            <p:cNvSpPr txBox="1">
              <a:spLocks/>
            </p:cNvSpPr>
            <p:nvPr/>
          </p:nvSpPr>
          <p:spPr>
            <a:xfrm>
              <a:off x="3264317" y="3243586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4,94</a:t>
              </a:r>
            </a:p>
          </p:txBody>
        </p:sp>
        <p:sp>
          <p:nvSpPr>
            <p:cNvPr id="33" name="Título 1">
              <a:extLst>
                <a:ext uri="{FF2B5EF4-FFF2-40B4-BE49-F238E27FC236}">
                  <a16:creationId xmlns:a16="http://schemas.microsoft.com/office/drawing/2014/main" id="{ED07B547-6543-FD48-8F66-F9786FE81688}"/>
                </a:ext>
              </a:extLst>
            </p:cNvPr>
            <p:cNvSpPr txBox="1">
              <a:spLocks/>
            </p:cNvSpPr>
            <p:nvPr/>
          </p:nvSpPr>
          <p:spPr>
            <a:xfrm>
              <a:off x="3264317" y="237075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19,49</a:t>
              </a:r>
            </a:p>
          </p:txBody>
        </p:sp>
        <p:sp>
          <p:nvSpPr>
            <p:cNvPr id="37" name="Título 1">
              <a:extLst>
                <a:ext uri="{FF2B5EF4-FFF2-40B4-BE49-F238E27FC236}">
                  <a16:creationId xmlns:a16="http://schemas.microsoft.com/office/drawing/2014/main" id="{132A0304-8390-7947-B7AF-5150C84B8979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330572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4,19</a:t>
              </a:r>
            </a:p>
          </p:txBody>
        </p:sp>
        <p:sp>
          <p:nvSpPr>
            <p:cNvPr id="38" name="Título 1">
              <a:extLst>
                <a:ext uri="{FF2B5EF4-FFF2-40B4-BE49-F238E27FC236}">
                  <a16:creationId xmlns:a16="http://schemas.microsoft.com/office/drawing/2014/main" id="{51D966AF-FDC1-824D-929B-E11A39887116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311547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1,39</a:t>
              </a:r>
            </a:p>
          </p:txBody>
        </p:sp>
        <p:sp>
          <p:nvSpPr>
            <p:cNvPr id="39" name="Título 1">
              <a:extLst>
                <a:ext uri="{FF2B5EF4-FFF2-40B4-BE49-F238E27FC236}">
                  <a16:creationId xmlns:a16="http://schemas.microsoft.com/office/drawing/2014/main" id="{FF686134-AB19-9641-99F8-9964D59CA146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2502533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18,52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7C7557-F4D0-564A-8E0A-94952CBC4505}"/>
                </a:ext>
              </a:extLst>
            </p:cNvPr>
            <p:cNvSpPr/>
            <p:nvPr/>
          </p:nvSpPr>
          <p:spPr>
            <a:xfrm>
              <a:off x="3851160" y="1484313"/>
              <a:ext cx="565265" cy="241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4743EC-CDF6-4C4D-8AAF-81EFD6A0301E}"/>
                </a:ext>
              </a:extLst>
            </p:cNvPr>
            <p:cNvSpPr/>
            <p:nvPr/>
          </p:nvSpPr>
          <p:spPr>
            <a:xfrm>
              <a:off x="3851160" y="2937964"/>
              <a:ext cx="565265" cy="959348"/>
            </a:xfrm>
            <a:prstGeom prst="rect">
              <a:avLst/>
            </a:prstGeom>
            <a:solidFill>
              <a:srgbClr val="A4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2A42BF-2B2E-4342-8D57-3602DC7A27C7}"/>
                </a:ext>
              </a:extLst>
            </p:cNvPr>
            <p:cNvSpPr/>
            <p:nvPr/>
          </p:nvSpPr>
          <p:spPr>
            <a:xfrm>
              <a:off x="3851160" y="3017189"/>
              <a:ext cx="565265" cy="880123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2C97C0-0F1A-C344-8E81-643498C80CEC}"/>
                </a:ext>
              </a:extLst>
            </p:cNvPr>
            <p:cNvSpPr/>
            <p:nvPr/>
          </p:nvSpPr>
          <p:spPr>
            <a:xfrm>
              <a:off x="3851160" y="3406717"/>
              <a:ext cx="565265" cy="4905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9" name="Título 1">
              <a:extLst>
                <a:ext uri="{FF2B5EF4-FFF2-40B4-BE49-F238E27FC236}">
                  <a16:creationId xmlns:a16="http://schemas.microsoft.com/office/drawing/2014/main" id="{71C92211-1115-374A-A41B-95D1CB3C7E6D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19/20</a:t>
              </a:r>
            </a:p>
          </p:txBody>
        </p:sp>
        <p:sp>
          <p:nvSpPr>
            <p:cNvPr id="128" name="Título 1">
              <a:extLst>
                <a:ext uri="{FF2B5EF4-FFF2-40B4-BE49-F238E27FC236}">
                  <a16:creationId xmlns:a16="http://schemas.microsoft.com/office/drawing/2014/main" id="{FD1A2A0D-A954-E743-8352-E926FD7CABA0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360272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7,39</a:t>
              </a:r>
            </a:p>
          </p:txBody>
        </p:sp>
        <p:sp>
          <p:nvSpPr>
            <p:cNvPr id="129" name="Título 1">
              <a:extLst>
                <a:ext uri="{FF2B5EF4-FFF2-40B4-BE49-F238E27FC236}">
                  <a16:creationId xmlns:a16="http://schemas.microsoft.com/office/drawing/2014/main" id="{EBCD9CE3-28F0-C54F-ACCF-E8103B41B14C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314355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5,70</a:t>
              </a:r>
            </a:p>
          </p:txBody>
        </p:sp>
        <p:sp>
          <p:nvSpPr>
            <p:cNvPr id="130" name="Título 1">
              <a:extLst>
                <a:ext uri="{FF2B5EF4-FFF2-40B4-BE49-F238E27FC236}">
                  <a16:creationId xmlns:a16="http://schemas.microsoft.com/office/drawing/2014/main" id="{2271B707-6BF9-8543-ABAE-15EB5E9AB413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292015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1,20</a:t>
              </a:r>
            </a:p>
          </p:txBody>
        </p:sp>
        <p:sp>
          <p:nvSpPr>
            <p:cNvPr id="131" name="Título 1">
              <a:extLst>
                <a:ext uri="{FF2B5EF4-FFF2-40B4-BE49-F238E27FC236}">
                  <a16:creationId xmlns:a16="http://schemas.microsoft.com/office/drawing/2014/main" id="{CD40FAD1-591D-334F-98AE-B82A4787D619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2183773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21,41</a:t>
              </a:r>
            </a:p>
          </p:txBody>
        </p:sp>
        <p:sp>
          <p:nvSpPr>
            <p:cNvPr id="147" name="Título 1">
              <a:extLst>
                <a:ext uri="{FF2B5EF4-FFF2-40B4-BE49-F238E27FC236}">
                  <a16:creationId xmlns:a16="http://schemas.microsoft.com/office/drawing/2014/main" id="{DEFA9308-D79D-1144-917E-C8E559A1CED3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364057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5,91</a:t>
              </a:r>
            </a:p>
          </p:txBody>
        </p:sp>
        <p:sp>
          <p:nvSpPr>
            <p:cNvPr id="148" name="Título 1">
              <a:extLst>
                <a:ext uri="{FF2B5EF4-FFF2-40B4-BE49-F238E27FC236}">
                  <a16:creationId xmlns:a16="http://schemas.microsoft.com/office/drawing/2014/main" id="{E0CBB7AF-F711-D148-868E-9533445629B3}"/>
                </a:ext>
              </a:extLst>
            </p:cNvPr>
            <p:cNvSpPr txBox="1">
              <a:spLocks/>
            </p:cNvSpPr>
            <p:nvPr/>
          </p:nvSpPr>
          <p:spPr>
            <a:xfrm>
              <a:off x="3264317" y="3032878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1,43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1275CD8-C72D-06EA-BD1A-FB089BFF1A39}"/>
                </a:ext>
              </a:extLst>
            </p:cNvPr>
            <p:cNvSpPr/>
            <p:nvPr/>
          </p:nvSpPr>
          <p:spPr>
            <a:xfrm>
              <a:off x="5025910" y="1657143"/>
              <a:ext cx="565265" cy="22401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4CF9B79-C397-A8B9-A040-A5B6F83DA0BA}"/>
                </a:ext>
              </a:extLst>
            </p:cNvPr>
            <p:cNvSpPr/>
            <p:nvPr/>
          </p:nvSpPr>
          <p:spPr>
            <a:xfrm>
              <a:off x="5025910" y="3040297"/>
              <a:ext cx="565265" cy="857015"/>
            </a:xfrm>
            <a:prstGeom prst="rect">
              <a:avLst/>
            </a:prstGeom>
            <a:solidFill>
              <a:srgbClr val="A4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A7BA65A8-2304-E812-E720-237A16A21AEB}"/>
                </a:ext>
              </a:extLst>
            </p:cNvPr>
            <p:cNvSpPr/>
            <p:nvPr/>
          </p:nvSpPr>
          <p:spPr>
            <a:xfrm>
              <a:off x="5025910" y="3129427"/>
              <a:ext cx="565265" cy="767886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16D37C6-9302-241B-D938-1FA8EAA18A91}"/>
                </a:ext>
              </a:extLst>
            </p:cNvPr>
            <p:cNvSpPr/>
            <p:nvPr/>
          </p:nvSpPr>
          <p:spPr>
            <a:xfrm>
              <a:off x="5025910" y="3522255"/>
              <a:ext cx="565265" cy="3750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60" name="Título 1">
              <a:extLst>
                <a:ext uri="{FF2B5EF4-FFF2-40B4-BE49-F238E27FC236}">
                  <a16:creationId xmlns:a16="http://schemas.microsoft.com/office/drawing/2014/main" id="{F2BBCB47-295B-46AA-9DCA-26CA62965484}"/>
                </a:ext>
              </a:extLst>
            </p:cNvPr>
            <p:cNvSpPr txBox="1">
              <a:spLocks/>
            </p:cNvSpPr>
            <p:nvPr/>
          </p:nvSpPr>
          <p:spPr>
            <a:xfrm>
              <a:off x="5027497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21/22</a:t>
              </a:r>
            </a:p>
          </p:txBody>
        </p:sp>
        <p:sp>
          <p:nvSpPr>
            <p:cNvPr id="161" name="Título 1">
              <a:extLst>
                <a:ext uri="{FF2B5EF4-FFF2-40B4-BE49-F238E27FC236}">
                  <a16:creationId xmlns:a16="http://schemas.microsoft.com/office/drawing/2014/main" id="{D826E2A5-7007-D560-B362-E76F098DCE92}"/>
                </a:ext>
              </a:extLst>
            </p:cNvPr>
            <p:cNvSpPr txBox="1">
              <a:spLocks/>
            </p:cNvSpPr>
            <p:nvPr/>
          </p:nvSpPr>
          <p:spPr>
            <a:xfrm>
              <a:off x="5027497" y="365553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5,68</a:t>
              </a:r>
            </a:p>
          </p:txBody>
        </p:sp>
        <p:sp>
          <p:nvSpPr>
            <p:cNvPr id="176" name="Título 1">
              <a:extLst>
                <a:ext uri="{FF2B5EF4-FFF2-40B4-BE49-F238E27FC236}">
                  <a16:creationId xmlns:a16="http://schemas.microsoft.com/office/drawing/2014/main" id="{DE8CF4B4-EF80-A5EA-B48C-0228B71D9D35}"/>
                </a:ext>
              </a:extLst>
            </p:cNvPr>
            <p:cNvSpPr txBox="1">
              <a:spLocks/>
            </p:cNvSpPr>
            <p:nvPr/>
          </p:nvSpPr>
          <p:spPr>
            <a:xfrm>
              <a:off x="5027497" y="326569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5,82</a:t>
              </a:r>
            </a:p>
          </p:txBody>
        </p:sp>
        <p:sp>
          <p:nvSpPr>
            <p:cNvPr id="177" name="Título 1">
              <a:extLst>
                <a:ext uri="{FF2B5EF4-FFF2-40B4-BE49-F238E27FC236}">
                  <a16:creationId xmlns:a16="http://schemas.microsoft.com/office/drawing/2014/main" id="{A6ECB8ED-C1AA-F06E-4F14-59E74A4E5428}"/>
                </a:ext>
              </a:extLst>
            </p:cNvPr>
            <p:cNvSpPr txBox="1">
              <a:spLocks/>
            </p:cNvSpPr>
            <p:nvPr/>
          </p:nvSpPr>
          <p:spPr>
            <a:xfrm>
              <a:off x="5027497" y="3025785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1,36</a:t>
              </a:r>
            </a:p>
          </p:txBody>
        </p:sp>
        <p:sp>
          <p:nvSpPr>
            <p:cNvPr id="178" name="Título 1">
              <a:extLst>
                <a:ext uri="{FF2B5EF4-FFF2-40B4-BE49-F238E27FC236}">
                  <a16:creationId xmlns:a16="http://schemas.microsoft.com/office/drawing/2014/main" id="{78838392-1DBB-E14E-4171-CB8B978C0F71}"/>
                </a:ext>
              </a:extLst>
            </p:cNvPr>
            <p:cNvSpPr txBox="1">
              <a:spLocks/>
            </p:cNvSpPr>
            <p:nvPr/>
          </p:nvSpPr>
          <p:spPr>
            <a:xfrm>
              <a:off x="5027497" y="2329021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20,39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F6A9B0F-E8B9-297C-ED56-BD1295A1FEB0}"/>
                </a:ext>
              </a:extLst>
            </p:cNvPr>
            <p:cNvSpPr/>
            <p:nvPr/>
          </p:nvSpPr>
          <p:spPr>
            <a:xfrm>
              <a:off x="4438535" y="1769381"/>
              <a:ext cx="565265" cy="21279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AA965E1F-5704-9406-4AC9-776EF99371FC}"/>
                </a:ext>
              </a:extLst>
            </p:cNvPr>
            <p:cNvSpPr/>
            <p:nvPr/>
          </p:nvSpPr>
          <p:spPr>
            <a:xfrm>
              <a:off x="4438535" y="3073308"/>
              <a:ext cx="565265" cy="824004"/>
            </a:xfrm>
            <a:prstGeom prst="rect">
              <a:avLst/>
            </a:prstGeom>
            <a:solidFill>
              <a:srgbClr val="A4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747E292A-C48D-AFFA-4790-7D08472D3407}"/>
                </a:ext>
              </a:extLst>
            </p:cNvPr>
            <p:cNvSpPr/>
            <p:nvPr/>
          </p:nvSpPr>
          <p:spPr>
            <a:xfrm>
              <a:off x="4438535" y="3155835"/>
              <a:ext cx="565265" cy="741478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31F983AD-8996-5F72-15A1-C3623EA04FE5}"/>
                </a:ext>
              </a:extLst>
            </p:cNvPr>
            <p:cNvSpPr/>
            <p:nvPr/>
          </p:nvSpPr>
          <p:spPr>
            <a:xfrm>
              <a:off x="4438535" y="3505749"/>
              <a:ext cx="565265" cy="3915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89" name="Título 1">
              <a:extLst>
                <a:ext uri="{FF2B5EF4-FFF2-40B4-BE49-F238E27FC236}">
                  <a16:creationId xmlns:a16="http://schemas.microsoft.com/office/drawing/2014/main" id="{8C3E0B5C-D1EB-5F9C-138B-9F9450894DB6}"/>
                </a:ext>
              </a:extLst>
            </p:cNvPr>
            <p:cNvSpPr txBox="1">
              <a:spLocks/>
            </p:cNvSpPr>
            <p:nvPr/>
          </p:nvSpPr>
          <p:spPr>
            <a:xfrm>
              <a:off x="4440122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20/21</a:t>
              </a:r>
            </a:p>
          </p:txBody>
        </p:sp>
        <p:sp>
          <p:nvSpPr>
            <p:cNvPr id="197" name="Título 1">
              <a:extLst>
                <a:ext uri="{FF2B5EF4-FFF2-40B4-BE49-F238E27FC236}">
                  <a16:creationId xmlns:a16="http://schemas.microsoft.com/office/drawing/2014/main" id="{E13BE227-0A2F-D58C-EB97-2D73E33C21C5}"/>
                </a:ext>
              </a:extLst>
            </p:cNvPr>
            <p:cNvSpPr txBox="1">
              <a:spLocks/>
            </p:cNvSpPr>
            <p:nvPr/>
          </p:nvSpPr>
          <p:spPr>
            <a:xfrm>
              <a:off x="4440122" y="3652238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5,92</a:t>
              </a:r>
            </a:p>
          </p:txBody>
        </p:sp>
        <p:sp>
          <p:nvSpPr>
            <p:cNvPr id="198" name="Título 1">
              <a:extLst>
                <a:ext uri="{FF2B5EF4-FFF2-40B4-BE49-F238E27FC236}">
                  <a16:creationId xmlns:a16="http://schemas.microsoft.com/office/drawing/2014/main" id="{61D0873D-BBE1-F6ED-5FD0-DB4E27D06969}"/>
                </a:ext>
              </a:extLst>
            </p:cNvPr>
            <p:cNvSpPr txBox="1">
              <a:spLocks/>
            </p:cNvSpPr>
            <p:nvPr/>
          </p:nvSpPr>
          <p:spPr>
            <a:xfrm>
              <a:off x="4440122" y="3262398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5,14</a:t>
              </a:r>
            </a:p>
          </p:txBody>
        </p:sp>
        <p:sp>
          <p:nvSpPr>
            <p:cNvPr id="200" name="Título 1">
              <a:extLst>
                <a:ext uri="{FF2B5EF4-FFF2-40B4-BE49-F238E27FC236}">
                  <a16:creationId xmlns:a16="http://schemas.microsoft.com/office/drawing/2014/main" id="{5C240409-0939-4BC2-D453-B790FB3A000F}"/>
                </a:ext>
              </a:extLst>
            </p:cNvPr>
            <p:cNvSpPr txBox="1">
              <a:spLocks/>
            </p:cNvSpPr>
            <p:nvPr/>
          </p:nvSpPr>
          <p:spPr>
            <a:xfrm>
              <a:off x="4440122" y="3058796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1,23</a:t>
              </a:r>
            </a:p>
          </p:txBody>
        </p:sp>
        <p:sp>
          <p:nvSpPr>
            <p:cNvPr id="202" name="Título 1">
              <a:extLst>
                <a:ext uri="{FF2B5EF4-FFF2-40B4-BE49-F238E27FC236}">
                  <a16:creationId xmlns:a16="http://schemas.microsoft.com/office/drawing/2014/main" id="{25EC1398-0ECD-D3B3-DC76-F5DE3DAA664F}"/>
                </a:ext>
              </a:extLst>
            </p:cNvPr>
            <p:cNvSpPr txBox="1">
              <a:spLocks/>
            </p:cNvSpPr>
            <p:nvPr/>
          </p:nvSpPr>
          <p:spPr>
            <a:xfrm>
              <a:off x="4440122" y="241839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19,30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5AEF8-294D-9DBA-639F-B44EC9A3FB05}"/>
              </a:ext>
            </a:extLst>
          </p:cNvPr>
          <p:cNvGrpSpPr/>
          <p:nvPr/>
        </p:nvGrpSpPr>
        <p:grpSpPr>
          <a:xfrm>
            <a:off x="5808663" y="1484313"/>
            <a:ext cx="2916237" cy="2653734"/>
            <a:chOff x="5808663" y="1484313"/>
            <a:chExt cx="2916237" cy="265373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D8D3EE8-147F-7648-A0B7-180DC9B947CB}"/>
                </a:ext>
              </a:extLst>
            </p:cNvPr>
            <p:cNvSpPr/>
            <p:nvPr/>
          </p:nvSpPr>
          <p:spPr>
            <a:xfrm>
              <a:off x="5808663" y="2066925"/>
              <a:ext cx="565265" cy="18303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3D7A711-58D7-3348-B5D3-E99C34602BAB}"/>
                </a:ext>
              </a:extLst>
            </p:cNvPr>
            <p:cNvSpPr/>
            <p:nvPr/>
          </p:nvSpPr>
          <p:spPr>
            <a:xfrm>
              <a:off x="5808663" y="2355851"/>
              <a:ext cx="565265" cy="1491354"/>
            </a:xfrm>
            <a:prstGeom prst="rect">
              <a:avLst/>
            </a:prstGeom>
            <a:solidFill>
              <a:srgbClr val="A4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FE8ACC5-4F38-7346-B677-16F6B0589B28}"/>
                </a:ext>
              </a:extLst>
            </p:cNvPr>
            <p:cNvSpPr/>
            <p:nvPr/>
          </p:nvSpPr>
          <p:spPr>
            <a:xfrm>
              <a:off x="5808663" y="2502039"/>
              <a:ext cx="565265" cy="1395273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51BAA57-3CED-E34D-B86B-0E2A0EE80A9D}"/>
                </a:ext>
              </a:extLst>
            </p:cNvPr>
            <p:cNvSpPr/>
            <p:nvPr/>
          </p:nvSpPr>
          <p:spPr>
            <a:xfrm>
              <a:off x="5808663" y="2927350"/>
              <a:ext cx="565265" cy="9699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8C9C874-6B81-E649-8EE8-1BF7D6519372}"/>
                </a:ext>
              </a:extLst>
            </p:cNvPr>
            <p:cNvSpPr/>
            <p:nvPr/>
          </p:nvSpPr>
          <p:spPr>
            <a:xfrm>
              <a:off x="6396774" y="1838325"/>
              <a:ext cx="565265" cy="2058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42B9CC2-BEF3-2747-8E8F-7ED0797F2E61}"/>
                </a:ext>
              </a:extLst>
            </p:cNvPr>
            <p:cNvSpPr/>
            <p:nvPr/>
          </p:nvSpPr>
          <p:spPr>
            <a:xfrm>
              <a:off x="6396774" y="2149475"/>
              <a:ext cx="565265" cy="1747837"/>
            </a:xfrm>
            <a:prstGeom prst="rect">
              <a:avLst/>
            </a:prstGeom>
            <a:solidFill>
              <a:srgbClr val="A4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ED033B5-BB40-4C42-BC3D-41059673CEE1}"/>
                </a:ext>
              </a:extLst>
            </p:cNvPr>
            <p:cNvSpPr/>
            <p:nvPr/>
          </p:nvSpPr>
          <p:spPr>
            <a:xfrm>
              <a:off x="6396774" y="2305050"/>
              <a:ext cx="565265" cy="1592263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1DB81FD-60FA-8B45-A371-99691CC3D9F4}"/>
                </a:ext>
              </a:extLst>
            </p:cNvPr>
            <p:cNvSpPr/>
            <p:nvPr/>
          </p:nvSpPr>
          <p:spPr>
            <a:xfrm>
              <a:off x="6396774" y="2790825"/>
              <a:ext cx="565265" cy="11064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F607DDA-3B92-334B-AEE0-B928502B8F8E}"/>
                </a:ext>
              </a:extLst>
            </p:cNvPr>
            <p:cNvSpPr/>
            <p:nvPr/>
          </p:nvSpPr>
          <p:spPr>
            <a:xfrm>
              <a:off x="6984885" y="1484313"/>
              <a:ext cx="565265" cy="241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3D7C4D4-CB87-724D-AE41-D77DB518329C}"/>
                </a:ext>
              </a:extLst>
            </p:cNvPr>
            <p:cNvSpPr/>
            <p:nvPr/>
          </p:nvSpPr>
          <p:spPr>
            <a:xfrm>
              <a:off x="6984885" y="1884067"/>
              <a:ext cx="565265" cy="2013246"/>
            </a:xfrm>
            <a:prstGeom prst="rect">
              <a:avLst/>
            </a:prstGeom>
            <a:solidFill>
              <a:srgbClr val="A4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71E145B-5811-E647-B768-B5619E67B412}"/>
                </a:ext>
              </a:extLst>
            </p:cNvPr>
            <p:cNvSpPr/>
            <p:nvPr/>
          </p:nvSpPr>
          <p:spPr>
            <a:xfrm>
              <a:off x="6984885" y="1981200"/>
              <a:ext cx="565265" cy="1916113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8BB8375-223F-4142-ADC4-843AB4D98A5A}"/>
                </a:ext>
              </a:extLst>
            </p:cNvPr>
            <p:cNvSpPr/>
            <p:nvPr/>
          </p:nvSpPr>
          <p:spPr>
            <a:xfrm>
              <a:off x="6984885" y="2679700"/>
              <a:ext cx="565265" cy="12176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61" name="Título 1">
              <a:extLst>
                <a:ext uri="{FF2B5EF4-FFF2-40B4-BE49-F238E27FC236}">
                  <a16:creationId xmlns:a16="http://schemas.microsoft.com/office/drawing/2014/main" id="{19E2A283-B08F-E74A-8815-8CC08601464B}"/>
                </a:ext>
              </a:extLst>
            </p:cNvPr>
            <p:cNvSpPr txBox="1">
              <a:spLocks/>
            </p:cNvSpPr>
            <p:nvPr/>
          </p:nvSpPr>
          <p:spPr>
            <a:xfrm>
              <a:off x="5808664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17/18</a:t>
              </a:r>
            </a:p>
          </p:txBody>
        </p:sp>
        <p:sp>
          <p:nvSpPr>
            <p:cNvPr id="62" name="Título 1">
              <a:extLst>
                <a:ext uri="{FF2B5EF4-FFF2-40B4-BE49-F238E27FC236}">
                  <a16:creationId xmlns:a16="http://schemas.microsoft.com/office/drawing/2014/main" id="{BD3C6F90-75EA-DC4A-95C2-224EE292097E}"/>
                </a:ext>
              </a:extLst>
            </p:cNvPr>
            <p:cNvSpPr txBox="1">
              <a:spLocks/>
            </p:cNvSpPr>
            <p:nvPr/>
          </p:nvSpPr>
          <p:spPr>
            <a:xfrm>
              <a:off x="6397568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18/19</a:t>
              </a:r>
            </a:p>
          </p:txBody>
        </p:sp>
        <p:sp>
          <p:nvSpPr>
            <p:cNvPr id="63" name="Título 1">
              <a:extLst>
                <a:ext uri="{FF2B5EF4-FFF2-40B4-BE49-F238E27FC236}">
                  <a16:creationId xmlns:a16="http://schemas.microsoft.com/office/drawing/2014/main" id="{9DF57428-E199-D347-831E-959B54AB896F}"/>
                </a:ext>
              </a:extLst>
            </p:cNvPr>
            <p:cNvSpPr txBox="1">
              <a:spLocks/>
            </p:cNvSpPr>
            <p:nvPr/>
          </p:nvSpPr>
          <p:spPr>
            <a:xfrm>
              <a:off x="6986472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19/20</a:t>
              </a:r>
            </a:p>
          </p:txBody>
        </p:sp>
        <p:sp>
          <p:nvSpPr>
            <p:cNvPr id="65" name="Título 1">
              <a:extLst>
                <a:ext uri="{FF2B5EF4-FFF2-40B4-BE49-F238E27FC236}">
                  <a16:creationId xmlns:a16="http://schemas.microsoft.com/office/drawing/2014/main" id="{4DF3E110-8746-7649-B2C2-C990E7B67FDF}"/>
                </a:ext>
              </a:extLst>
            </p:cNvPr>
            <p:cNvSpPr txBox="1">
              <a:spLocks/>
            </p:cNvSpPr>
            <p:nvPr/>
          </p:nvSpPr>
          <p:spPr>
            <a:xfrm>
              <a:off x="6396146" y="327753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6,06</a:t>
              </a:r>
            </a:p>
          </p:txBody>
        </p:sp>
        <p:sp>
          <p:nvSpPr>
            <p:cNvPr id="66" name="Título 1">
              <a:extLst>
                <a:ext uri="{FF2B5EF4-FFF2-40B4-BE49-F238E27FC236}">
                  <a16:creationId xmlns:a16="http://schemas.microsoft.com/office/drawing/2014/main" id="{644EDF21-DBAC-7141-B46C-40092AA4B5DE}"/>
                </a:ext>
              </a:extLst>
            </p:cNvPr>
            <p:cNvSpPr txBox="1">
              <a:spLocks/>
            </p:cNvSpPr>
            <p:nvPr/>
          </p:nvSpPr>
          <p:spPr>
            <a:xfrm>
              <a:off x="6396146" y="216882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0,85</a:t>
              </a:r>
            </a:p>
          </p:txBody>
        </p:sp>
        <p:sp>
          <p:nvSpPr>
            <p:cNvPr id="68" name="Título 1">
              <a:extLst>
                <a:ext uri="{FF2B5EF4-FFF2-40B4-BE49-F238E27FC236}">
                  <a16:creationId xmlns:a16="http://schemas.microsoft.com/office/drawing/2014/main" id="{E64733E2-79CE-8F4D-979B-B4C2A5C99CB6}"/>
                </a:ext>
              </a:extLst>
            </p:cNvPr>
            <p:cNvSpPr txBox="1">
              <a:spLocks/>
            </p:cNvSpPr>
            <p:nvPr/>
          </p:nvSpPr>
          <p:spPr>
            <a:xfrm>
              <a:off x="6396146" y="195705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1,72</a:t>
              </a:r>
            </a:p>
          </p:txBody>
        </p:sp>
        <p:sp>
          <p:nvSpPr>
            <p:cNvPr id="71" name="Título 1">
              <a:extLst>
                <a:ext uri="{FF2B5EF4-FFF2-40B4-BE49-F238E27FC236}">
                  <a16:creationId xmlns:a16="http://schemas.microsoft.com/office/drawing/2014/main" id="{B82D8AF5-5FCA-3042-A965-5261A06124AB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335102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5,34</a:t>
              </a:r>
            </a:p>
          </p:txBody>
        </p:sp>
        <p:sp>
          <p:nvSpPr>
            <p:cNvPr id="72" name="Título 1">
              <a:extLst>
                <a:ext uri="{FF2B5EF4-FFF2-40B4-BE49-F238E27FC236}">
                  <a16:creationId xmlns:a16="http://schemas.microsoft.com/office/drawing/2014/main" id="{20CE1008-4B42-3C4D-9E14-819758A4979C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2374273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0,78</a:t>
              </a:r>
            </a:p>
          </p:txBody>
        </p:sp>
        <p:sp>
          <p:nvSpPr>
            <p:cNvPr id="74" name="Título 1">
              <a:extLst>
                <a:ext uri="{FF2B5EF4-FFF2-40B4-BE49-F238E27FC236}">
                  <a16:creationId xmlns:a16="http://schemas.microsoft.com/office/drawing/2014/main" id="{F04F6177-E6EB-D74D-B3BA-0FC347F9F509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2648514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2,31</a:t>
              </a:r>
            </a:p>
          </p:txBody>
        </p:sp>
        <p:sp>
          <p:nvSpPr>
            <p:cNvPr id="111" name="Título 1">
              <a:extLst>
                <a:ext uri="{FF2B5EF4-FFF2-40B4-BE49-F238E27FC236}">
                  <a16:creationId xmlns:a16="http://schemas.microsoft.com/office/drawing/2014/main" id="{EF31A175-8F4F-6C43-B6A5-EA0A7C7E0DB8}"/>
                </a:ext>
              </a:extLst>
            </p:cNvPr>
            <p:cNvSpPr txBox="1">
              <a:spLocks/>
            </p:cNvSpPr>
            <p:nvPr/>
          </p:nvSpPr>
          <p:spPr>
            <a:xfrm>
              <a:off x="6986472" y="321912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6,69</a:t>
              </a:r>
            </a:p>
          </p:txBody>
        </p:sp>
        <p:sp>
          <p:nvSpPr>
            <p:cNvPr id="112" name="Título 1">
              <a:extLst>
                <a:ext uri="{FF2B5EF4-FFF2-40B4-BE49-F238E27FC236}">
                  <a16:creationId xmlns:a16="http://schemas.microsoft.com/office/drawing/2014/main" id="{BB0C768B-06B9-314A-8688-A01CAB193496}"/>
                </a:ext>
              </a:extLst>
            </p:cNvPr>
            <p:cNvSpPr txBox="1">
              <a:spLocks/>
            </p:cNvSpPr>
            <p:nvPr/>
          </p:nvSpPr>
          <p:spPr>
            <a:xfrm>
              <a:off x="6986472" y="2243944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3,81</a:t>
              </a:r>
            </a:p>
          </p:txBody>
        </p:sp>
        <p:sp>
          <p:nvSpPr>
            <p:cNvPr id="113" name="Título 1">
              <a:extLst>
                <a:ext uri="{FF2B5EF4-FFF2-40B4-BE49-F238E27FC236}">
                  <a16:creationId xmlns:a16="http://schemas.microsoft.com/office/drawing/2014/main" id="{58DC9516-60FD-2A47-B64A-D891927DFA96}"/>
                </a:ext>
              </a:extLst>
            </p:cNvPr>
            <p:cNvSpPr txBox="1">
              <a:spLocks/>
            </p:cNvSpPr>
            <p:nvPr/>
          </p:nvSpPr>
          <p:spPr>
            <a:xfrm>
              <a:off x="6986472" y="189953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0,58</a:t>
              </a:r>
            </a:p>
          </p:txBody>
        </p:sp>
        <p:sp>
          <p:nvSpPr>
            <p:cNvPr id="115" name="Título 1">
              <a:extLst>
                <a:ext uri="{FF2B5EF4-FFF2-40B4-BE49-F238E27FC236}">
                  <a16:creationId xmlns:a16="http://schemas.microsoft.com/office/drawing/2014/main" id="{E07A629F-E240-E04D-A57F-012041A294B6}"/>
                </a:ext>
              </a:extLst>
            </p:cNvPr>
            <p:cNvSpPr txBox="1">
              <a:spLocks/>
            </p:cNvSpPr>
            <p:nvPr/>
          </p:nvSpPr>
          <p:spPr>
            <a:xfrm>
              <a:off x="6986472" y="1632666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2,15</a:t>
              </a:r>
            </a:p>
          </p:txBody>
        </p:sp>
        <p:sp>
          <p:nvSpPr>
            <p:cNvPr id="151" name="Título 1">
              <a:extLst>
                <a:ext uri="{FF2B5EF4-FFF2-40B4-BE49-F238E27FC236}">
                  <a16:creationId xmlns:a16="http://schemas.microsoft.com/office/drawing/2014/main" id="{BDB99A35-7942-0347-9A68-77CF075C0062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217289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1,60</a:t>
              </a:r>
            </a:p>
          </p:txBody>
        </p:sp>
        <p:sp>
          <p:nvSpPr>
            <p:cNvPr id="152" name="Título 1">
              <a:extLst>
                <a:ext uri="{FF2B5EF4-FFF2-40B4-BE49-F238E27FC236}">
                  <a16:creationId xmlns:a16="http://schemas.microsoft.com/office/drawing/2014/main" id="{E0841132-5593-554D-B631-43CD8256987C}"/>
                </a:ext>
              </a:extLst>
            </p:cNvPr>
            <p:cNvSpPr txBox="1">
              <a:spLocks/>
            </p:cNvSpPr>
            <p:nvPr/>
          </p:nvSpPr>
          <p:spPr>
            <a:xfrm>
              <a:off x="6396146" y="2474604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2,65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2D607B9-B1DD-B3B3-3D9F-4C8C714D86AE}"/>
                </a:ext>
              </a:extLst>
            </p:cNvPr>
            <p:cNvSpPr/>
            <p:nvPr/>
          </p:nvSpPr>
          <p:spPr>
            <a:xfrm>
              <a:off x="8159635" y="1939925"/>
              <a:ext cx="565265" cy="19573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51606340-3AB5-8DC4-7D27-67C932128D78}"/>
                </a:ext>
              </a:extLst>
            </p:cNvPr>
            <p:cNvSpPr/>
            <p:nvPr/>
          </p:nvSpPr>
          <p:spPr>
            <a:xfrm>
              <a:off x="8159635" y="2273301"/>
              <a:ext cx="565265" cy="1624012"/>
            </a:xfrm>
            <a:prstGeom prst="rect">
              <a:avLst/>
            </a:prstGeom>
            <a:solidFill>
              <a:srgbClr val="A4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9C12F5E5-1ED6-F10F-FA0F-0753141FC2B4}"/>
                </a:ext>
              </a:extLst>
            </p:cNvPr>
            <p:cNvSpPr/>
            <p:nvPr/>
          </p:nvSpPr>
          <p:spPr>
            <a:xfrm>
              <a:off x="8159635" y="2416175"/>
              <a:ext cx="565265" cy="1481138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D9E73BE-A76D-327C-D4B1-882C193D3762}"/>
                </a:ext>
              </a:extLst>
            </p:cNvPr>
            <p:cNvSpPr/>
            <p:nvPr/>
          </p:nvSpPr>
          <p:spPr>
            <a:xfrm>
              <a:off x="8159635" y="2997200"/>
              <a:ext cx="565265" cy="90011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10" name="Título 1">
              <a:extLst>
                <a:ext uri="{FF2B5EF4-FFF2-40B4-BE49-F238E27FC236}">
                  <a16:creationId xmlns:a16="http://schemas.microsoft.com/office/drawing/2014/main" id="{10EC03DA-4326-7AF8-4092-8DD8661B9C7A}"/>
                </a:ext>
              </a:extLst>
            </p:cNvPr>
            <p:cNvSpPr txBox="1">
              <a:spLocks/>
            </p:cNvSpPr>
            <p:nvPr/>
          </p:nvSpPr>
          <p:spPr>
            <a:xfrm>
              <a:off x="8161222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21/22</a:t>
              </a:r>
            </a:p>
          </p:txBody>
        </p:sp>
        <p:sp>
          <p:nvSpPr>
            <p:cNvPr id="212" name="Título 1">
              <a:extLst>
                <a:ext uri="{FF2B5EF4-FFF2-40B4-BE49-F238E27FC236}">
                  <a16:creationId xmlns:a16="http://schemas.microsoft.com/office/drawing/2014/main" id="{C04B9964-91C8-2ED9-A9CB-792C4D84D00E}"/>
                </a:ext>
              </a:extLst>
            </p:cNvPr>
            <p:cNvSpPr txBox="1">
              <a:spLocks/>
            </p:cNvSpPr>
            <p:nvPr/>
          </p:nvSpPr>
          <p:spPr>
            <a:xfrm>
              <a:off x="8161222" y="3393596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4,95</a:t>
              </a:r>
            </a:p>
          </p:txBody>
        </p:sp>
        <p:sp>
          <p:nvSpPr>
            <p:cNvPr id="214" name="Título 1">
              <a:extLst>
                <a:ext uri="{FF2B5EF4-FFF2-40B4-BE49-F238E27FC236}">
                  <a16:creationId xmlns:a16="http://schemas.microsoft.com/office/drawing/2014/main" id="{A870E1C8-80A9-8BD8-E5E2-7B6F15EFED01}"/>
                </a:ext>
              </a:extLst>
            </p:cNvPr>
            <p:cNvSpPr txBox="1">
              <a:spLocks/>
            </p:cNvSpPr>
            <p:nvPr/>
          </p:nvSpPr>
          <p:spPr>
            <a:xfrm>
              <a:off x="8161222" y="263022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3,20</a:t>
              </a:r>
            </a:p>
          </p:txBody>
        </p:sp>
        <p:sp>
          <p:nvSpPr>
            <p:cNvPr id="215" name="Título 1">
              <a:extLst>
                <a:ext uri="{FF2B5EF4-FFF2-40B4-BE49-F238E27FC236}">
                  <a16:creationId xmlns:a16="http://schemas.microsoft.com/office/drawing/2014/main" id="{19B2C001-5DD6-E02A-C8B0-7091171334AA}"/>
                </a:ext>
              </a:extLst>
            </p:cNvPr>
            <p:cNvSpPr txBox="1">
              <a:spLocks/>
            </p:cNvSpPr>
            <p:nvPr/>
          </p:nvSpPr>
          <p:spPr>
            <a:xfrm>
              <a:off x="8161222" y="2287351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0,75</a:t>
              </a:r>
            </a:p>
          </p:txBody>
        </p:sp>
        <p:sp>
          <p:nvSpPr>
            <p:cNvPr id="216" name="Título 1">
              <a:extLst>
                <a:ext uri="{FF2B5EF4-FFF2-40B4-BE49-F238E27FC236}">
                  <a16:creationId xmlns:a16="http://schemas.microsoft.com/office/drawing/2014/main" id="{07946380-769C-48B4-6B69-23FEF019D666}"/>
                </a:ext>
              </a:extLst>
            </p:cNvPr>
            <p:cNvSpPr txBox="1">
              <a:spLocks/>
            </p:cNvSpPr>
            <p:nvPr/>
          </p:nvSpPr>
          <p:spPr>
            <a:xfrm>
              <a:off x="8161222" y="2066516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1,84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3404868D-DC49-5820-C115-178BE184F58A}"/>
                </a:ext>
              </a:extLst>
            </p:cNvPr>
            <p:cNvSpPr/>
            <p:nvPr/>
          </p:nvSpPr>
          <p:spPr>
            <a:xfrm>
              <a:off x="7572260" y="1895475"/>
              <a:ext cx="565265" cy="20018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B700538E-7801-E0B9-7CFF-30F8A3608CC1}"/>
                </a:ext>
              </a:extLst>
            </p:cNvPr>
            <p:cNvSpPr/>
            <p:nvPr/>
          </p:nvSpPr>
          <p:spPr>
            <a:xfrm>
              <a:off x="7572260" y="2235201"/>
              <a:ext cx="565265" cy="1662112"/>
            </a:xfrm>
            <a:prstGeom prst="rect">
              <a:avLst/>
            </a:prstGeom>
            <a:solidFill>
              <a:srgbClr val="A4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C7092B3-40DF-09FB-7983-387F34DAB23D}"/>
                </a:ext>
              </a:extLst>
            </p:cNvPr>
            <p:cNvSpPr/>
            <p:nvPr/>
          </p:nvSpPr>
          <p:spPr>
            <a:xfrm>
              <a:off x="7572260" y="2346325"/>
              <a:ext cx="565265" cy="1550988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AA09EB03-98B4-BE26-1F95-F62A2AC6B44C}"/>
                </a:ext>
              </a:extLst>
            </p:cNvPr>
            <p:cNvSpPr/>
            <p:nvPr/>
          </p:nvSpPr>
          <p:spPr>
            <a:xfrm>
              <a:off x="7572260" y="2889250"/>
              <a:ext cx="565265" cy="10080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29" name="Título 1">
              <a:extLst>
                <a:ext uri="{FF2B5EF4-FFF2-40B4-BE49-F238E27FC236}">
                  <a16:creationId xmlns:a16="http://schemas.microsoft.com/office/drawing/2014/main" id="{58E6F360-BEF5-737C-E9C4-3A1FCC370C23}"/>
                </a:ext>
              </a:extLst>
            </p:cNvPr>
            <p:cNvSpPr txBox="1">
              <a:spLocks/>
            </p:cNvSpPr>
            <p:nvPr/>
          </p:nvSpPr>
          <p:spPr>
            <a:xfrm>
              <a:off x="7573847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20/21</a:t>
              </a:r>
            </a:p>
          </p:txBody>
        </p:sp>
        <p:sp>
          <p:nvSpPr>
            <p:cNvPr id="233" name="Título 1">
              <a:extLst>
                <a:ext uri="{FF2B5EF4-FFF2-40B4-BE49-F238E27FC236}">
                  <a16:creationId xmlns:a16="http://schemas.microsoft.com/office/drawing/2014/main" id="{D1E69D76-2A4D-4089-BF62-1DE3CAA2D385}"/>
                </a:ext>
              </a:extLst>
            </p:cNvPr>
            <p:cNvSpPr txBox="1">
              <a:spLocks/>
            </p:cNvSpPr>
            <p:nvPr/>
          </p:nvSpPr>
          <p:spPr>
            <a:xfrm>
              <a:off x="7573847" y="3345971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5,52</a:t>
              </a:r>
            </a:p>
          </p:txBody>
        </p:sp>
        <p:sp>
          <p:nvSpPr>
            <p:cNvPr id="239" name="Título 1">
              <a:extLst>
                <a:ext uri="{FF2B5EF4-FFF2-40B4-BE49-F238E27FC236}">
                  <a16:creationId xmlns:a16="http://schemas.microsoft.com/office/drawing/2014/main" id="{EBA0C9AC-7686-5267-A93B-632673D0469E}"/>
                </a:ext>
              </a:extLst>
            </p:cNvPr>
            <p:cNvSpPr txBox="1">
              <a:spLocks/>
            </p:cNvSpPr>
            <p:nvPr/>
          </p:nvSpPr>
          <p:spPr>
            <a:xfrm>
              <a:off x="7573847" y="2544504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3,00</a:t>
              </a:r>
            </a:p>
          </p:txBody>
        </p:sp>
        <p:sp>
          <p:nvSpPr>
            <p:cNvPr id="240" name="Título 1">
              <a:extLst>
                <a:ext uri="{FF2B5EF4-FFF2-40B4-BE49-F238E27FC236}">
                  <a16:creationId xmlns:a16="http://schemas.microsoft.com/office/drawing/2014/main" id="{22A55E3C-2516-9AD2-FE54-5B6B188CCE8D}"/>
                </a:ext>
              </a:extLst>
            </p:cNvPr>
            <p:cNvSpPr txBox="1">
              <a:spLocks/>
            </p:cNvSpPr>
            <p:nvPr/>
          </p:nvSpPr>
          <p:spPr>
            <a:xfrm>
              <a:off x="7573847" y="2249251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0,60</a:t>
              </a:r>
            </a:p>
          </p:txBody>
        </p:sp>
        <p:sp>
          <p:nvSpPr>
            <p:cNvPr id="241" name="Título 1">
              <a:extLst>
                <a:ext uri="{FF2B5EF4-FFF2-40B4-BE49-F238E27FC236}">
                  <a16:creationId xmlns:a16="http://schemas.microsoft.com/office/drawing/2014/main" id="{2D2FA19B-2FDF-E18E-E685-60ACABC41434}"/>
                </a:ext>
              </a:extLst>
            </p:cNvPr>
            <p:cNvSpPr txBox="1">
              <a:spLocks/>
            </p:cNvSpPr>
            <p:nvPr/>
          </p:nvSpPr>
          <p:spPr>
            <a:xfrm>
              <a:off x="7573847" y="2025241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1,86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FD8E45-B2C2-8CBF-9A4A-C9A63CC20E66}"/>
              </a:ext>
            </a:extLst>
          </p:cNvPr>
          <p:cNvGrpSpPr/>
          <p:nvPr/>
        </p:nvGrpSpPr>
        <p:grpSpPr>
          <a:xfrm>
            <a:off x="8940800" y="1484313"/>
            <a:ext cx="2908300" cy="2658900"/>
            <a:chOff x="8940800" y="1484313"/>
            <a:chExt cx="2908300" cy="26589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1F07DBE-C7BE-F64A-9E29-6725672236CC}"/>
                </a:ext>
              </a:extLst>
            </p:cNvPr>
            <p:cNvSpPr/>
            <p:nvPr/>
          </p:nvSpPr>
          <p:spPr>
            <a:xfrm>
              <a:off x="8940800" y="2181439"/>
              <a:ext cx="560628" cy="1715873"/>
            </a:xfrm>
            <a:prstGeom prst="rect">
              <a:avLst/>
            </a:prstGeom>
            <a:solidFill>
              <a:srgbClr val="2D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2D007C-FDA7-EB43-9253-4E718E2F3B63}"/>
                </a:ext>
              </a:extLst>
            </p:cNvPr>
            <p:cNvSpPr/>
            <p:nvPr/>
          </p:nvSpPr>
          <p:spPr>
            <a:xfrm>
              <a:off x="8940800" y="2345457"/>
              <a:ext cx="560628" cy="1551855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47C7306-84CD-D345-AEAF-29F40D38803D}"/>
                </a:ext>
              </a:extLst>
            </p:cNvPr>
            <p:cNvSpPr/>
            <p:nvPr/>
          </p:nvSpPr>
          <p:spPr>
            <a:xfrm>
              <a:off x="8940800" y="2611987"/>
              <a:ext cx="560628" cy="1285326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9488675-4EA5-FA41-96AA-B1522E5652E3}"/>
                </a:ext>
              </a:extLst>
            </p:cNvPr>
            <p:cNvSpPr/>
            <p:nvPr/>
          </p:nvSpPr>
          <p:spPr>
            <a:xfrm>
              <a:off x="8940800" y="3108140"/>
              <a:ext cx="560628" cy="789173"/>
            </a:xfrm>
            <a:prstGeom prst="rect">
              <a:avLst/>
            </a:prstGeom>
            <a:solidFill>
              <a:srgbClr val="D4B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AA75581-74CB-0446-9BBE-9DA8FB751679}"/>
                </a:ext>
              </a:extLst>
            </p:cNvPr>
            <p:cNvSpPr/>
            <p:nvPr/>
          </p:nvSpPr>
          <p:spPr>
            <a:xfrm>
              <a:off x="9524086" y="1976415"/>
              <a:ext cx="560628" cy="1920897"/>
            </a:xfrm>
            <a:prstGeom prst="rect">
              <a:avLst/>
            </a:prstGeom>
            <a:solidFill>
              <a:srgbClr val="2D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D9D7AAB-7BCB-0B42-A063-47EBC844C5C3}"/>
                </a:ext>
              </a:extLst>
            </p:cNvPr>
            <p:cNvSpPr/>
            <p:nvPr/>
          </p:nvSpPr>
          <p:spPr>
            <a:xfrm>
              <a:off x="9524086" y="2181439"/>
              <a:ext cx="560628" cy="1678179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E8411DD-213D-A249-A2F3-11F5E6955108}"/>
                </a:ext>
              </a:extLst>
            </p:cNvPr>
            <p:cNvSpPr/>
            <p:nvPr/>
          </p:nvSpPr>
          <p:spPr>
            <a:xfrm>
              <a:off x="9524086" y="2509475"/>
              <a:ext cx="560628" cy="1387838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4E0C0D4-1551-1B44-898E-A7CFA42F0725}"/>
                </a:ext>
              </a:extLst>
            </p:cNvPr>
            <p:cNvSpPr/>
            <p:nvPr/>
          </p:nvSpPr>
          <p:spPr>
            <a:xfrm>
              <a:off x="9524086" y="3149145"/>
              <a:ext cx="560628" cy="748168"/>
            </a:xfrm>
            <a:prstGeom prst="rect">
              <a:avLst/>
            </a:prstGeom>
            <a:solidFill>
              <a:srgbClr val="D4B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95" name="Título 1">
              <a:extLst>
                <a:ext uri="{FF2B5EF4-FFF2-40B4-BE49-F238E27FC236}">
                  <a16:creationId xmlns:a16="http://schemas.microsoft.com/office/drawing/2014/main" id="{A4F581CD-EA25-7041-8464-ABA41972A93D}"/>
                </a:ext>
              </a:extLst>
            </p:cNvPr>
            <p:cNvSpPr txBox="1">
              <a:spLocks/>
            </p:cNvSpPr>
            <p:nvPr/>
          </p:nvSpPr>
          <p:spPr>
            <a:xfrm>
              <a:off x="8940801" y="3987338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17/18</a:t>
              </a:r>
            </a:p>
          </p:txBody>
        </p:sp>
        <p:sp>
          <p:nvSpPr>
            <p:cNvPr id="96" name="Título 1">
              <a:extLst>
                <a:ext uri="{FF2B5EF4-FFF2-40B4-BE49-F238E27FC236}">
                  <a16:creationId xmlns:a16="http://schemas.microsoft.com/office/drawing/2014/main" id="{E63F8EF1-F0ED-4C4E-B047-BC420600560D}"/>
                </a:ext>
              </a:extLst>
            </p:cNvPr>
            <p:cNvSpPr txBox="1">
              <a:spLocks/>
            </p:cNvSpPr>
            <p:nvPr/>
          </p:nvSpPr>
          <p:spPr>
            <a:xfrm>
              <a:off x="9524874" y="3987338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18/19</a:t>
              </a:r>
            </a:p>
          </p:txBody>
        </p:sp>
        <p:sp>
          <p:nvSpPr>
            <p:cNvPr id="99" name="Título 1">
              <a:extLst>
                <a:ext uri="{FF2B5EF4-FFF2-40B4-BE49-F238E27FC236}">
                  <a16:creationId xmlns:a16="http://schemas.microsoft.com/office/drawing/2014/main" id="{6B042FC9-B1C0-964C-B8ED-78222EFCFC44}"/>
                </a:ext>
              </a:extLst>
            </p:cNvPr>
            <p:cNvSpPr txBox="1">
              <a:spLocks/>
            </p:cNvSpPr>
            <p:nvPr/>
          </p:nvSpPr>
          <p:spPr>
            <a:xfrm>
              <a:off x="9528165" y="2019249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0,64</a:t>
              </a:r>
            </a:p>
          </p:txBody>
        </p:sp>
        <p:sp>
          <p:nvSpPr>
            <p:cNvPr id="100" name="Título 1">
              <a:extLst>
                <a:ext uri="{FF2B5EF4-FFF2-40B4-BE49-F238E27FC236}">
                  <a16:creationId xmlns:a16="http://schemas.microsoft.com/office/drawing/2014/main" id="{00BEC9AC-7453-5743-A745-64A8FA828AE8}"/>
                </a:ext>
              </a:extLst>
            </p:cNvPr>
            <p:cNvSpPr txBox="1">
              <a:spLocks/>
            </p:cNvSpPr>
            <p:nvPr/>
          </p:nvSpPr>
          <p:spPr>
            <a:xfrm>
              <a:off x="9528165" y="2290797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1,03</a:t>
              </a:r>
            </a:p>
          </p:txBody>
        </p:sp>
        <p:sp>
          <p:nvSpPr>
            <p:cNvPr id="101" name="Título 1">
              <a:extLst>
                <a:ext uri="{FF2B5EF4-FFF2-40B4-BE49-F238E27FC236}">
                  <a16:creationId xmlns:a16="http://schemas.microsoft.com/office/drawing/2014/main" id="{A31177F3-5175-B54F-A5A0-D7649767F8D4}"/>
                </a:ext>
              </a:extLst>
            </p:cNvPr>
            <p:cNvSpPr txBox="1">
              <a:spLocks/>
            </p:cNvSpPr>
            <p:nvPr/>
          </p:nvSpPr>
          <p:spPr>
            <a:xfrm>
              <a:off x="9528165" y="2763027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1,97</a:t>
              </a:r>
            </a:p>
          </p:txBody>
        </p:sp>
        <p:sp>
          <p:nvSpPr>
            <p:cNvPr id="105" name="Título 1">
              <a:extLst>
                <a:ext uri="{FF2B5EF4-FFF2-40B4-BE49-F238E27FC236}">
                  <a16:creationId xmlns:a16="http://schemas.microsoft.com/office/drawing/2014/main" id="{388C856C-EDB7-9F4B-9C5E-3B5E976B86CE}"/>
                </a:ext>
              </a:extLst>
            </p:cNvPr>
            <p:cNvSpPr txBox="1">
              <a:spLocks/>
            </p:cNvSpPr>
            <p:nvPr/>
          </p:nvSpPr>
          <p:spPr>
            <a:xfrm>
              <a:off x="8940800" y="2207416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0,52</a:t>
              </a:r>
            </a:p>
          </p:txBody>
        </p:sp>
        <p:sp>
          <p:nvSpPr>
            <p:cNvPr id="106" name="Título 1">
              <a:extLst>
                <a:ext uri="{FF2B5EF4-FFF2-40B4-BE49-F238E27FC236}">
                  <a16:creationId xmlns:a16="http://schemas.microsoft.com/office/drawing/2014/main" id="{AB77F34A-84ED-AF4F-B8EE-B7EE9258F92D}"/>
                </a:ext>
              </a:extLst>
            </p:cNvPr>
            <p:cNvSpPr txBox="1">
              <a:spLocks/>
            </p:cNvSpPr>
            <p:nvPr/>
          </p:nvSpPr>
          <p:spPr>
            <a:xfrm>
              <a:off x="8940800" y="2424614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0,79</a:t>
              </a:r>
            </a:p>
          </p:txBody>
        </p:sp>
        <p:sp>
          <p:nvSpPr>
            <p:cNvPr id="107" name="Título 1">
              <a:extLst>
                <a:ext uri="{FF2B5EF4-FFF2-40B4-BE49-F238E27FC236}">
                  <a16:creationId xmlns:a16="http://schemas.microsoft.com/office/drawing/2014/main" id="{0F4A4D8B-4A22-2C4E-AC45-75C3584B83B2}"/>
                </a:ext>
              </a:extLst>
            </p:cNvPr>
            <p:cNvSpPr txBox="1">
              <a:spLocks/>
            </p:cNvSpPr>
            <p:nvPr/>
          </p:nvSpPr>
          <p:spPr>
            <a:xfrm>
              <a:off x="8940800" y="2791981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1,54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E11EF82-9AC5-4142-9F93-DE1587FC96C9}"/>
                </a:ext>
              </a:extLst>
            </p:cNvPr>
            <p:cNvSpPr/>
            <p:nvPr/>
          </p:nvSpPr>
          <p:spPr>
            <a:xfrm>
              <a:off x="10107372" y="1521265"/>
              <a:ext cx="560628" cy="2376047"/>
            </a:xfrm>
            <a:prstGeom prst="rect">
              <a:avLst/>
            </a:prstGeom>
            <a:solidFill>
              <a:srgbClr val="2D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28D99E0-1087-0546-99BB-384474CA218D}"/>
                </a:ext>
              </a:extLst>
            </p:cNvPr>
            <p:cNvSpPr/>
            <p:nvPr/>
          </p:nvSpPr>
          <p:spPr>
            <a:xfrm>
              <a:off x="10107372" y="1730389"/>
              <a:ext cx="560628" cy="2166924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0ECA3C2-9CE4-2B42-A26A-D9C7B5E78FAF}"/>
                </a:ext>
              </a:extLst>
            </p:cNvPr>
            <p:cNvSpPr/>
            <p:nvPr/>
          </p:nvSpPr>
          <p:spPr>
            <a:xfrm>
              <a:off x="10107372" y="2292151"/>
              <a:ext cx="560628" cy="1605161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AC73B35-F3E2-3042-BD9A-9B3D8FF046AF}"/>
                </a:ext>
              </a:extLst>
            </p:cNvPr>
            <p:cNvSpPr/>
            <p:nvPr/>
          </p:nvSpPr>
          <p:spPr>
            <a:xfrm>
              <a:off x="10107372" y="3091739"/>
              <a:ext cx="560628" cy="805574"/>
            </a:xfrm>
            <a:prstGeom prst="rect">
              <a:avLst/>
            </a:prstGeom>
            <a:solidFill>
              <a:srgbClr val="D4B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97" name="Título 1">
              <a:extLst>
                <a:ext uri="{FF2B5EF4-FFF2-40B4-BE49-F238E27FC236}">
                  <a16:creationId xmlns:a16="http://schemas.microsoft.com/office/drawing/2014/main" id="{41B1F7A1-D2CC-764E-B254-FEDDAF1884B4}"/>
                </a:ext>
              </a:extLst>
            </p:cNvPr>
            <p:cNvSpPr txBox="1">
              <a:spLocks/>
            </p:cNvSpPr>
            <p:nvPr/>
          </p:nvSpPr>
          <p:spPr>
            <a:xfrm>
              <a:off x="10108947" y="3987338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19/20</a:t>
              </a:r>
            </a:p>
          </p:txBody>
        </p:sp>
        <p:sp>
          <p:nvSpPr>
            <p:cNvPr id="117" name="Título 1">
              <a:extLst>
                <a:ext uri="{FF2B5EF4-FFF2-40B4-BE49-F238E27FC236}">
                  <a16:creationId xmlns:a16="http://schemas.microsoft.com/office/drawing/2014/main" id="{68BF88D6-99EF-B84F-B4A9-CBBD9F126D96}"/>
                </a:ext>
              </a:extLst>
            </p:cNvPr>
            <p:cNvSpPr txBox="1">
              <a:spLocks/>
            </p:cNvSpPr>
            <p:nvPr/>
          </p:nvSpPr>
          <p:spPr>
            <a:xfrm>
              <a:off x="10104246" y="1568199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0,65</a:t>
              </a:r>
            </a:p>
          </p:txBody>
        </p:sp>
        <p:sp>
          <p:nvSpPr>
            <p:cNvPr id="118" name="Título 1">
              <a:extLst>
                <a:ext uri="{FF2B5EF4-FFF2-40B4-BE49-F238E27FC236}">
                  <a16:creationId xmlns:a16="http://schemas.microsoft.com/office/drawing/2014/main" id="{AEA3BABD-FDF9-F248-8937-2C5217EFACD9}"/>
                </a:ext>
              </a:extLst>
            </p:cNvPr>
            <p:cNvSpPr txBox="1">
              <a:spLocks/>
            </p:cNvSpPr>
            <p:nvPr/>
          </p:nvSpPr>
          <p:spPr>
            <a:xfrm>
              <a:off x="10104246" y="1938416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1,75</a:t>
              </a:r>
            </a:p>
          </p:txBody>
        </p:sp>
        <p:sp>
          <p:nvSpPr>
            <p:cNvPr id="119" name="Título 1">
              <a:extLst>
                <a:ext uri="{FF2B5EF4-FFF2-40B4-BE49-F238E27FC236}">
                  <a16:creationId xmlns:a16="http://schemas.microsoft.com/office/drawing/2014/main" id="{526994E3-27AF-B542-9646-22EC8D55020B}"/>
                </a:ext>
              </a:extLst>
            </p:cNvPr>
            <p:cNvSpPr txBox="1">
              <a:spLocks/>
            </p:cNvSpPr>
            <p:nvPr/>
          </p:nvSpPr>
          <p:spPr>
            <a:xfrm>
              <a:off x="10104246" y="2620795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2,45</a:t>
              </a:r>
            </a:p>
          </p:txBody>
        </p:sp>
        <p:sp>
          <p:nvSpPr>
            <p:cNvPr id="120" name="Título 1">
              <a:extLst>
                <a:ext uri="{FF2B5EF4-FFF2-40B4-BE49-F238E27FC236}">
                  <a16:creationId xmlns:a16="http://schemas.microsoft.com/office/drawing/2014/main" id="{1512A11D-06A5-0D48-9DFD-004953608B5A}"/>
                </a:ext>
              </a:extLst>
            </p:cNvPr>
            <p:cNvSpPr txBox="1">
              <a:spLocks/>
            </p:cNvSpPr>
            <p:nvPr/>
          </p:nvSpPr>
          <p:spPr>
            <a:xfrm>
              <a:off x="10104246" y="3440025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2,51</a:t>
              </a:r>
            </a:p>
          </p:txBody>
        </p:sp>
        <p:sp>
          <p:nvSpPr>
            <p:cNvPr id="155" name="Título 1">
              <a:extLst>
                <a:ext uri="{FF2B5EF4-FFF2-40B4-BE49-F238E27FC236}">
                  <a16:creationId xmlns:a16="http://schemas.microsoft.com/office/drawing/2014/main" id="{2F950723-1B39-AA4A-82DB-6241B53BEBD6}"/>
                </a:ext>
              </a:extLst>
            </p:cNvPr>
            <p:cNvSpPr txBox="1">
              <a:spLocks/>
            </p:cNvSpPr>
            <p:nvPr/>
          </p:nvSpPr>
          <p:spPr>
            <a:xfrm>
              <a:off x="8940800" y="3449815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2,48</a:t>
              </a:r>
            </a:p>
          </p:txBody>
        </p:sp>
        <p:sp>
          <p:nvSpPr>
            <p:cNvPr id="156" name="Título 1">
              <a:extLst>
                <a:ext uri="{FF2B5EF4-FFF2-40B4-BE49-F238E27FC236}">
                  <a16:creationId xmlns:a16="http://schemas.microsoft.com/office/drawing/2014/main" id="{F12267C8-0ABA-4645-82AD-09BBBD2ADE10}"/>
                </a:ext>
              </a:extLst>
            </p:cNvPr>
            <p:cNvSpPr txBox="1">
              <a:spLocks/>
            </p:cNvSpPr>
            <p:nvPr/>
          </p:nvSpPr>
          <p:spPr>
            <a:xfrm>
              <a:off x="9528165" y="3481147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2,33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FD0707D6-7E40-2114-7727-F84ACB3342F5}"/>
                </a:ext>
              </a:extLst>
            </p:cNvPr>
            <p:cNvSpPr/>
            <p:nvPr/>
          </p:nvSpPr>
          <p:spPr>
            <a:xfrm>
              <a:off x="11288472" y="1484313"/>
              <a:ext cx="560628" cy="2413000"/>
            </a:xfrm>
            <a:prstGeom prst="rect">
              <a:avLst/>
            </a:prstGeom>
            <a:solidFill>
              <a:srgbClr val="2D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D9D928F7-5621-66F5-B2C2-B4BFC1A188D4}"/>
                </a:ext>
              </a:extLst>
            </p:cNvPr>
            <p:cNvSpPr/>
            <p:nvPr/>
          </p:nvSpPr>
          <p:spPr>
            <a:xfrm>
              <a:off x="11288472" y="1664782"/>
              <a:ext cx="560628" cy="2232531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F1049F0E-96B5-B292-9195-30D61A36878A}"/>
                </a:ext>
              </a:extLst>
            </p:cNvPr>
            <p:cNvSpPr/>
            <p:nvPr/>
          </p:nvSpPr>
          <p:spPr>
            <a:xfrm>
              <a:off x="11288472" y="2230645"/>
              <a:ext cx="560628" cy="1666668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57D58696-9401-47A7-C43A-B5AC6898471C}"/>
                </a:ext>
              </a:extLst>
            </p:cNvPr>
            <p:cNvSpPr/>
            <p:nvPr/>
          </p:nvSpPr>
          <p:spPr>
            <a:xfrm>
              <a:off x="11288472" y="3218853"/>
              <a:ext cx="560628" cy="678460"/>
            </a:xfrm>
            <a:prstGeom prst="rect">
              <a:avLst/>
            </a:prstGeom>
            <a:solidFill>
              <a:srgbClr val="D4B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63" name="Título 1">
              <a:extLst>
                <a:ext uri="{FF2B5EF4-FFF2-40B4-BE49-F238E27FC236}">
                  <a16:creationId xmlns:a16="http://schemas.microsoft.com/office/drawing/2014/main" id="{FDBEBF6C-FF47-2F51-4DD5-D6C94C8F5C5D}"/>
                </a:ext>
              </a:extLst>
            </p:cNvPr>
            <p:cNvSpPr txBox="1">
              <a:spLocks/>
            </p:cNvSpPr>
            <p:nvPr/>
          </p:nvSpPr>
          <p:spPr>
            <a:xfrm>
              <a:off x="11290047" y="3987338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21/22</a:t>
              </a:r>
            </a:p>
          </p:txBody>
        </p:sp>
        <p:sp>
          <p:nvSpPr>
            <p:cNvPr id="264" name="Título 1">
              <a:extLst>
                <a:ext uri="{FF2B5EF4-FFF2-40B4-BE49-F238E27FC236}">
                  <a16:creationId xmlns:a16="http://schemas.microsoft.com/office/drawing/2014/main" id="{161EF6AF-2722-AC2F-34EE-37B0E39A418E}"/>
                </a:ext>
              </a:extLst>
            </p:cNvPr>
            <p:cNvSpPr txBox="1">
              <a:spLocks/>
            </p:cNvSpPr>
            <p:nvPr/>
          </p:nvSpPr>
          <p:spPr>
            <a:xfrm>
              <a:off x="11285346" y="1518995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0,58</a:t>
              </a:r>
            </a:p>
          </p:txBody>
        </p:sp>
        <p:sp>
          <p:nvSpPr>
            <p:cNvPr id="265" name="Título 1">
              <a:extLst>
                <a:ext uri="{FF2B5EF4-FFF2-40B4-BE49-F238E27FC236}">
                  <a16:creationId xmlns:a16="http://schemas.microsoft.com/office/drawing/2014/main" id="{A65F2B85-A032-6861-0E7C-E23D40532307}"/>
                </a:ext>
              </a:extLst>
            </p:cNvPr>
            <p:cNvSpPr txBox="1">
              <a:spLocks/>
            </p:cNvSpPr>
            <p:nvPr/>
          </p:nvSpPr>
          <p:spPr>
            <a:xfrm>
              <a:off x="11285346" y="1872807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1,77</a:t>
              </a:r>
            </a:p>
          </p:txBody>
        </p:sp>
        <p:sp>
          <p:nvSpPr>
            <p:cNvPr id="266" name="Título 1">
              <a:extLst>
                <a:ext uri="{FF2B5EF4-FFF2-40B4-BE49-F238E27FC236}">
                  <a16:creationId xmlns:a16="http://schemas.microsoft.com/office/drawing/2014/main" id="{76907A66-C6D9-F557-73E2-4FE2CA2B97B6}"/>
                </a:ext>
              </a:extLst>
            </p:cNvPr>
            <p:cNvSpPr txBox="1">
              <a:spLocks/>
            </p:cNvSpPr>
            <p:nvPr/>
          </p:nvSpPr>
          <p:spPr>
            <a:xfrm>
              <a:off x="11285346" y="2657697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3,05</a:t>
              </a:r>
            </a:p>
          </p:txBody>
        </p:sp>
        <p:sp>
          <p:nvSpPr>
            <p:cNvPr id="267" name="Título 1">
              <a:extLst>
                <a:ext uri="{FF2B5EF4-FFF2-40B4-BE49-F238E27FC236}">
                  <a16:creationId xmlns:a16="http://schemas.microsoft.com/office/drawing/2014/main" id="{98BDB203-508B-0B51-C624-6EB177D8EFE9}"/>
                </a:ext>
              </a:extLst>
            </p:cNvPr>
            <p:cNvSpPr txBox="1">
              <a:spLocks/>
            </p:cNvSpPr>
            <p:nvPr/>
          </p:nvSpPr>
          <p:spPr>
            <a:xfrm>
              <a:off x="11285346" y="3501531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2,10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709770B1-4C23-D1EF-5C6B-301575CBC687}"/>
                </a:ext>
              </a:extLst>
            </p:cNvPr>
            <p:cNvSpPr/>
            <p:nvPr/>
          </p:nvSpPr>
          <p:spPr>
            <a:xfrm>
              <a:off x="10697922" y="1890307"/>
              <a:ext cx="560628" cy="2007006"/>
            </a:xfrm>
            <a:prstGeom prst="rect">
              <a:avLst/>
            </a:prstGeom>
            <a:solidFill>
              <a:srgbClr val="2D4A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0385ADE7-2983-B81B-01DD-D172A3FF98A8}"/>
                </a:ext>
              </a:extLst>
            </p:cNvPr>
            <p:cNvSpPr/>
            <p:nvPr/>
          </p:nvSpPr>
          <p:spPr>
            <a:xfrm>
              <a:off x="10697922" y="2091229"/>
              <a:ext cx="560628" cy="1806084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E1356358-4A40-C40C-910A-82F215312FAD}"/>
                </a:ext>
              </a:extLst>
            </p:cNvPr>
            <p:cNvSpPr/>
            <p:nvPr/>
          </p:nvSpPr>
          <p:spPr>
            <a:xfrm>
              <a:off x="10697922" y="2570981"/>
              <a:ext cx="560628" cy="1326331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76AFD5F7-A0EC-8E84-C0CF-0C2DA33C08C2}"/>
                </a:ext>
              </a:extLst>
            </p:cNvPr>
            <p:cNvSpPr/>
            <p:nvPr/>
          </p:nvSpPr>
          <p:spPr>
            <a:xfrm>
              <a:off x="10697922" y="3157345"/>
              <a:ext cx="560628" cy="739967"/>
            </a:xfrm>
            <a:prstGeom prst="rect">
              <a:avLst/>
            </a:prstGeom>
            <a:solidFill>
              <a:srgbClr val="D4B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3" name="Título 1">
              <a:extLst>
                <a:ext uri="{FF2B5EF4-FFF2-40B4-BE49-F238E27FC236}">
                  <a16:creationId xmlns:a16="http://schemas.microsoft.com/office/drawing/2014/main" id="{DACDAB4F-90D9-C886-145D-37551A0EF821}"/>
                </a:ext>
              </a:extLst>
            </p:cNvPr>
            <p:cNvSpPr txBox="1">
              <a:spLocks/>
            </p:cNvSpPr>
            <p:nvPr/>
          </p:nvSpPr>
          <p:spPr>
            <a:xfrm>
              <a:off x="10699497" y="3987338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20/21</a:t>
              </a:r>
            </a:p>
          </p:txBody>
        </p:sp>
        <p:sp>
          <p:nvSpPr>
            <p:cNvPr id="274" name="Título 1">
              <a:extLst>
                <a:ext uri="{FF2B5EF4-FFF2-40B4-BE49-F238E27FC236}">
                  <a16:creationId xmlns:a16="http://schemas.microsoft.com/office/drawing/2014/main" id="{4347E933-C0A6-5EA9-A061-53A9DEE09FFC}"/>
                </a:ext>
              </a:extLst>
            </p:cNvPr>
            <p:cNvSpPr txBox="1">
              <a:spLocks/>
            </p:cNvSpPr>
            <p:nvPr/>
          </p:nvSpPr>
          <p:spPr>
            <a:xfrm>
              <a:off x="10694796" y="1933140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0,62</a:t>
              </a:r>
            </a:p>
          </p:txBody>
        </p:sp>
        <p:sp>
          <p:nvSpPr>
            <p:cNvPr id="275" name="Título 1">
              <a:extLst>
                <a:ext uri="{FF2B5EF4-FFF2-40B4-BE49-F238E27FC236}">
                  <a16:creationId xmlns:a16="http://schemas.microsoft.com/office/drawing/2014/main" id="{01D5C6B2-0C8F-B31E-3157-176614C819F9}"/>
                </a:ext>
              </a:extLst>
            </p:cNvPr>
            <p:cNvSpPr txBox="1">
              <a:spLocks/>
            </p:cNvSpPr>
            <p:nvPr/>
          </p:nvSpPr>
          <p:spPr>
            <a:xfrm>
              <a:off x="10694796" y="2270551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1,50</a:t>
              </a:r>
            </a:p>
          </p:txBody>
        </p:sp>
        <p:sp>
          <p:nvSpPr>
            <p:cNvPr id="276" name="Título 1">
              <a:extLst>
                <a:ext uri="{FF2B5EF4-FFF2-40B4-BE49-F238E27FC236}">
                  <a16:creationId xmlns:a16="http://schemas.microsoft.com/office/drawing/2014/main" id="{609EEF77-B6A6-9230-6296-89BB038A02FA}"/>
                </a:ext>
              </a:extLst>
            </p:cNvPr>
            <p:cNvSpPr txBox="1">
              <a:spLocks/>
            </p:cNvSpPr>
            <p:nvPr/>
          </p:nvSpPr>
          <p:spPr>
            <a:xfrm>
              <a:off x="10694796" y="2801212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1,80</a:t>
              </a:r>
            </a:p>
          </p:txBody>
        </p:sp>
        <p:sp>
          <p:nvSpPr>
            <p:cNvPr id="277" name="Título 1">
              <a:extLst>
                <a:ext uri="{FF2B5EF4-FFF2-40B4-BE49-F238E27FC236}">
                  <a16:creationId xmlns:a16="http://schemas.microsoft.com/office/drawing/2014/main" id="{614F04EE-E440-DB9F-DB0C-3D9F9426F3F8}"/>
                </a:ext>
              </a:extLst>
            </p:cNvPr>
            <p:cNvSpPr txBox="1">
              <a:spLocks/>
            </p:cNvSpPr>
            <p:nvPr/>
          </p:nvSpPr>
          <p:spPr>
            <a:xfrm>
              <a:off x="10694796" y="3489230"/>
              <a:ext cx="559053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4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15" descr="A picture containing text&#10;&#10;Description automatically generated">
            <a:extLst>
              <a:ext uri="{FF2B5EF4-FFF2-40B4-BE49-F238E27FC236}">
                <a16:creationId xmlns:a16="http://schemas.microsoft.com/office/drawing/2014/main" id="{1F02CB06-C3A8-D349-A4E4-52DE4C206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5"/>
          <a:stretch/>
        </p:blipFill>
        <p:spPr>
          <a:xfrm>
            <a:off x="2658873" y="4653788"/>
            <a:ext cx="9533128" cy="1783588"/>
          </a:xfrm>
          <a:prstGeom prst="rect">
            <a:avLst/>
          </a:prstGeom>
        </p:spPr>
      </p:pic>
      <p:pic>
        <p:nvPicPr>
          <p:cNvPr id="125" name="Picture 124" descr="A picture containing outdoor, green, plant, vegetable&#10;&#10;Description automatically generated">
            <a:extLst>
              <a:ext uri="{FF2B5EF4-FFF2-40B4-BE49-F238E27FC236}">
                <a16:creationId xmlns:a16="http://schemas.microsoft.com/office/drawing/2014/main" id="{BD1D164A-4091-5D45-8269-5FD7221BC7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99" y="2673350"/>
            <a:ext cx="1855789" cy="349885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4F10AE2A-387E-234A-AF9F-598184AC6F9D}"/>
              </a:ext>
            </a:extLst>
          </p:cNvPr>
          <p:cNvSpPr/>
          <p:nvPr/>
        </p:nvSpPr>
        <p:spPr>
          <a:xfrm>
            <a:off x="495300" y="2673350"/>
            <a:ext cx="1855787" cy="12239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6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733" dirty="0">
              <a:latin typeface="Calibri Light" panose="020F0302020204030204" pitchFamily="34" charset="0"/>
            </a:endParaRPr>
          </a:p>
        </p:txBody>
      </p:sp>
      <p:sp>
        <p:nvSpPr>
          <p:cNvPr id="2" name="Retângulo 6">
            <a:extLst>
              <a:ext uri="{FF2B5EF4-FFF2-40B4-BE49-F238E27FC236}">
                <a16:creationId xmlns:a16="http://schemas.microsoft.com/office/drawing/2014/main" id="{7EF0A6F3-4A3D-5B42-8720-0823DAD5FFE8}"/>
              </a:ext>
            </a:extLst>
          </p:cNvPr>
          <p:cNvSpPr/>
          <p:nvPr/>
        </p:nvSpPr>
        <p:spPr>
          <a:xfrm>
            <a:off x="9683646" y="6460719"/>
            <a:ext cx="2271960" cy="181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78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USDA</a:t>
            </a:r>
            <a:endParaRPr lang="pt-BR" sz="578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3E788-40E5-BE42-8D05-5BFB13318C77}"/>
              </a:ext>
            </a:extLst>
          </p:cNvPr>
          <p:cNvSpPr/>
          <p:nvPr/>
        </p:nvSpPr>
        <p:spPr>
          <a:xfrm>
            <a:off x="495300" y="381000"/>
            <a:ext cx="1855788" cy="890027"/>
          </a:xfrm>
          <a:prstGeom prst="rect">
            <a:avLst/>
          </a:prstGeom>
          <a:gradFill>
            <a:gsLst>
              <a:gs pos="0">
                <a:srgbClr val="F9BD6A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sp>
        <p:nvSpPr>
          <p:cNvPr id="4" name="CaixaDeTexto 26">
            <a:extLst>
              <a:ext uri="{FF2B5EF4-FFF2-40B4-BE49-F238E27FC236}">
                <a16:creationId xmlns:a16="http://schemas.microsoft.com/office/drawing/2014/main" id="{1A1131A0-BD70-F841-A950-6E44FB95DBC0}"/>
              </a:ext>
            </a:extLst>
          </p:cNvPr>
          <p:cNvSpPr txBox="1"/>
          <p:nvPr/>
        </p:nvSpPr>
        <p:spPr>
          <a:xfrm>
            <a:off x="495301" y="412916"/>
            <a:ext cx="18557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3200" dirty="0">
                <a:solidFill>
                  <a:srgbClr val="023B59"/>
                </a:solidFill>
                <a:latin typeface="+mj-lt"/>
                <a:cs typeface="Calibri Light" panose="020F0302020204030204" pitchFamily="34" charset="0"/>
              </a:rPr>
              <a:t>SOJA</a:t>
            </a:r>
          </a:p>
        </p:txBody>
      </p:sp>
      <p:pic>
        <p:nvPicPr>
          <p:cNvPr id="5" name="Picture 4" descr="A picture containing fruit, vegetable&#10;&#10;Description automatically generated">
            <a:extLst>
              <a:ext uri="{FF2B5EF4-FFF2-40B4-BE49-F238E27FC236}">
                <a16:creationId xmlns:a16="http://schemas.microsoft.com/office/drawing/2014/main" id="{B5B7F169-4F87-8942-9716-992757699C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28" y="1372108"/>
            <a:ext cx="2729484" cy="1636776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05BA09-4FE2-F642-A492-3913C1B219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338" y="869356"/>
            <a:ext cx="734143" cy="778442"/>
          </a:xfrm>
          <a:prstGeom prst="rect">
            <a:avLst/>
          </a:prstGeom>
        </p:spPr>
      </p:pic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ED372A2-B5F4-744F-A2B8-D0F363C3C74E}"/>
              </a:ext>
            </a:extLst>
          </p:cNvPr>
          <p:cNvGrpSpPr/>
          <p:nvPr/>
        </p:nvGrpSpPr>
        <p:grpSpPr>
          <a:xfrm>
            <a:off x="5808663" y="312650"/>
            <a:ext cx="3132137" cy="1196263"/>
            <a:chOff x="5808663" y="312650"/>
            <a:chExt cx="3132137" cy="1196263"/>
          </a:xfrm>
        </p:grpSpPr>
        <p:pic>
          <p:nvPicPr>
            <p:cNvPr id="132" name="Picture 1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D5D1A7E-AD19-9E4C-9549-18CD42187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808663" y="312650"/>
              <a:ext cx="783553" cy="486769"/>
            </a:xfrm>
            <a:prstGeom prst="rect">
              <a:avLst/>
            </a:prstGeom>
          </p:spPr>
        </p:pic>
        <p:pic>
          <p:nvPicPr>
            <p:cNvPr id="135" name="Picture 134" descr="Chart&#10;&#10;Description automatically generated">
              <a:extLst>
                <a:ext uri="{FF2B5EF4-FFF2-40B4-BE49-F238E27FC236}">
                  <a16:creationId xmlns:a16="http://schemas.microsoft.com/office/drawing/2014/main" id="{6FE54595-6C44-E545-98AB-3D08E68F7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5464" y="348968"/>
              <a:ext cx="1350322" cy="443195"/>
            </a:xfrm>
            <a:prstGeom prst="rect">
              <a:avLst/>
            </a:prstGeom>
          </p:spPr>
        </p:pic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9227F98-E008-AF40-82EB-BD16E6E83758}"/>
                </a:ext>
              </a:extLst>
            </p:cNvPr>
            <p:cNvSpPr/>
            <p:nvPr/>
          </p:nvSpPr>
          <p:spPr>
            <a:xfrm>
              <a:off x="5808663" y="792163"/>
              <a:ext cx="2916237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29" name="Título 1">
              <a:extLst>
                <a:ext uri="{FF2B5EF4-FFF2-40B4-BE49-F238E27FC236}">
                  <a16:creationId xmlns:a16="http://schemas.microsoft.com/office/drawing/2014/main" id="{F8C68894-4B21-BE48-8D39-E69318BD9BA7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902488"/>
              <a:ext cx="3132137" cy="6064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600" b="0" dirty="0">
                  <a:latin typeface="+mj-lt"/>
                </a:rPr>
                <a:t>Principais</a:t>
              </a:r>
              <a:r>
                <a:rPr lang="pt-BR" sz="1600" dirty="0">
                  <a:latin typeface="+mj-lt"/>
                </a:rPr>
                <a:t> </a:t>
              </a:r>
              <a:r>
                <a:rPr lang="pt-BR" sz="2000" dirty="0">
                  <a:latin typeface="+mj-lt"/>
                </a:rPr>
                <a:t>IMPORTADORES</a:t>
              </a:r>
              <a:br>
                <a:rPr lang="pt-BR" sz="2000" dirty="0">
                  <a:latin typeface="+mj-lt"/>
                </a:rPr>
              </a:br>
              <a:r>
                <a:rPr lang="pt-BR" sz="2000" dirty="0" err="1">
                  <a:solidFill>
                    <a:srgbClr val="FF0000"/>
                  </a:solidFill>
                  <a:latin typeface="+mj-lt"/>
                </a:rPr>
                <a:t>I</a:t>
              </a:r>
              <a:r>
                <a:rPr lang="pt-BR" sz="20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pt-BR" sz="2000" dirty="0">
                  <a:latin typeface="+mj-lt"/>
                </a:rPr>
                <a:t>CONSUMIDORES</a:t>
              </a:r>
              <a:endParaRPr lang="pt-BR" sz="2400" dirty="0">
                <a:latin typeface="+mj-lt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761B7BE-CA2B-334F-8B6E-0F6F7D04FCE4}"/>
              </a:ext>
            </a:extLst>
          </p:cNvPr>
          <p:cNvGrpSpPr/>
          <p:nvPr/>
        </p:nvGrpSpPr>
        <p:grpSpPr>
          <a:xfrm>
            <a:off x="2674938" y="306459"/>
            <a:ext cx="2971119" cy="1202454"/>
            <a:chOff x="2674938" y="306459"/>
            <a:chExt cx="2971119" cy="1202454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62BCF62-B6CC-D448-8B72-F31B3B841B0F}"/>
                </a:ext>
              </a:extLst>
            </p:cNvPr>
            <p:cNvSpPr/>
            <p:nvPr/>
          </p:nvSpPr>
          <p:spPr>
            <a:xfrm>
              <a:off x="4208745" y="792163"/>
              <a:ext cx="1382431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pic>
          <p:nvPicPr>
            <p:cNvPr id="131" name="Picture 130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6A88AEEF-64E4-CA42-AEB3-533AA6657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4938" y="306459"/>
              <a:ext cx="1511124" cy="485703"/>
            </a:xfrm>
            <a:prstGeom prst="rect">
              <a:avLst/>
            </a:prstGeom>
          </p:spPr>
        </p:pic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CB37886-67AA-5F48-A18B-3C48C47D4296}"/>
                </a:ext>
              </a:extLst>
            </p:cNvPr>
            <p:cNvSpPr/>
            <p:nvPr/>
          </p:nvSpPr>
          <p:spPr>
            <a:xfrm>
              <a:off x="2674939" y="792164"/>
              <a:ext cx="1540069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28" name="Título 1">
              <a:extLst>
                <a:ext uri="{FF2B5EF4-FFF2-40B4-BE49-F238E27FC236}">
                  <a16:creationId xmlns:a16="http://schemas.microsoft.com/office/drawing/2014/main" id="{995AD9E3-77AE-9F42-A433-0CC0D63CF5F7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902488"/>
              <a:ext cx="2971119" cy="6064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600" b="0" dirty="0">
                  <a:latin typeface="+mj-lt"/>
                </a:rPr>
                <a:t>Principais</a:t>
              </a:r>
              <a:r>
                <a:rPr lang="pt-BR" sz="1600" dirty="0">
                  <a:latin typeface="+mj-lt"/>
                </a:rPr>
                <a:t> </a:t>
              </a:r>
              <a:r>
                <a:rPr lang="pt-BR" sz="2000" dirty="0">
                  <a:latin typeface="+mj-lt"/>
                </a:rPr>
                <a:t>PRODUTORES</a:t>
              </a:r>
              <a:br>
                <a:rPr lang="pt-BR" sz="2000" dirty="0">
                  <a:latin typeface="+mj-lt"/>
                </a:rPr>
              </a:br>
              <a:r>
                <a:rPr lang="pt-BR" sz="2000" dirty="0">
                  <a:latin typeface="+mj-lt"/>
                </a:rPr>
                <a:t>e EXPORTADORES </a:t>
              </a:r>
              <a:endParaRPr lang="pt-BR" sz="2400" dirty="0">
                <a:latin typeface="+mj-lt"/>
              </a:endParaRPr>
            </a:p>
          </p:txBody>
        </p:sp>
        <p:pic>
          <p:nvPicPr>
            <p:cNvPr id="140" name="Picture 139" descr="Chart&#10;&#10;Description automatically generated">
              <a:extLst>
                <a:ext uri="{FF2B5EF4-FFF2-40B4-BE49-F238E27FC236}">
                  <a16:creationId xmlns:a16="http://schemas.microsoft.com/office/drawing/2014/main" id="{2654AA47-AEAB-A646-83C3-A479D8A4A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240853" y="348968"/>
              <a:ext cx="1350322" cy="443195"/>
            </a:xfrm>
            <a:prstGeom prst="rect">
              <a:avLst/>
            </a:prstGeom>
          </p:spPr>
        </p:pic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B51CE4F5-549D-4B40-90B2-E3A2CDFECAE8}"/>
              </a:ext>
            </a:extLst>
          </p:cNvPr>
          <p:cNvGrpSpPr/>
          <p:nvPr/>
        </p:nvGrpSpPr>
        <p:grpSpPr>
          <a:xfrm>
            <a:off x="10569435" y="4289131"/>
            <a:ext cx="1392716" cy="236033"/>
            <a:chOff x="10569435" y="4289131"/>
            <a:chExt cx="1392716" cy="236033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EBF169E-45EA-0341-AA94-B856E8BBC0F1}"/>
                </a:ext>
              </a:extLst>
            </p:cNvPr>
            <p:cNvSpPr txBox="1"/>
            <p:nvPr/>
          </p:nvSpPr>
          <p:spPr>
            <a:xfrm>
              <a:off x="10569435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OUTROS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C32C80E-B936-D74F-A8D1-349DFD1913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75138" y="4525164"/>
              <a:ext cx="117267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10808F9-6E07-9D43-815E-E027803CB564}"/>
              </a:ext>
            </a:extLst>
          </p:cNvPr>
          <p:cNvGrpSpPr/>
          <p:nvPr/>
        </p:nvGrpSpPr>
        <p:grpSpPr>
          <a:xfrm>
            <a:off x="2584272" y="4289131"/>
            <a:ext cx="8047018" cy="1883069"/>
            <a:chOff x="2584272" y="4289131"/>
            <a:chExt cx="8047018" cy="1883069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8DE49D80-4F3B-024C-8318-D5E0EE25A6D9}"/>
                </a:ext>
              </a:extLst>
            </p:cNvPr>
            <p:cNvSpPr txBox="1"/>
            <p:nvPr/>
          </p:nvSpPr>
          <p:spPr>
            <a:xfrm>
              <a:off x="5245993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BRASIL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F8C07DF-9891-F54C-A103-19E22E8F85A1}"/>
                </a:ext>
              </a:extLst>
            </p:cNvPr>
            <p:cNvSpPr txBox="1"/>
            <p:nvPr/>
          </p:nvSpPr>
          <p:spPr>
            <a:xfrm>
              <a:off x="3915133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ARGENTINA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FC91778-D56E-A34E-AF7F-C857F2698C00}"/>
                </a:ext>
              </a:extLst>
            </p:cNvPr>
            <p:cNvSpPr txBox="1"/>
            <p:nvPr/>
          </p:nvSpPr>
          <p:spPr>
            <a:xfrm>
              <a:off x="2584272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ESTADOS UNIDOS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1F6F95C8-3E4C-A84D-A616-8EA9BB36B28A}"/>
                </a:ext>
              </a:extLst>
            </p:cNvPr>
            <p:cNvSpPr txBox="1"/>
            <p:nvPr/>
          </p:nvSpPr>
          <p:spPr>
            <a:xfrm>
              <a:off x="9238574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CHINA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D1944F18-952C-FA4F-825D-EBE10B1727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44593" y="4525164"/>
              <a:ext cx="1172671" cy="0"/>
            </a:xfrm>
            <a:prstGeom prst="line">
              <a:avLst/>
            </a:prstGeom>
            <a:ln w="19050">
              <a:solidFill>
                <a:srgbClr val="D81D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1D592B67-A1E1-CD4A-9841-87E91AA947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2956" y="4525164"/>
              <a:ext cx="1172671" cy="0"/>
            </a:xfrm>
            <a:prstGeom prst="line">
              <a:avLst/>
            </a:prstGeom>
            <a:ln w="19050">
              <a:solidFill>
                <a:srgbClr val="FFD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E017A077-0284-8944-AE2A-CAFBF2C1F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2410" y="4525164"/>
              <a:ext cx="1172671" cy="0"/>
            </a:xfrm>
            <a:prstGeom prst="line">
              <a:avLst/>
            </a:prstGeom>
            <a:ln w="19050">
              <a:solidFill>
                <a:srgbClr val="A498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A93EC8E-6008-3446-A1A4-9275530EE8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1865" y="4525164"/>
              <a:ext cx="1172671" cy="0"/>
            </a:xfrm>
            <a:prstGeom prst="line">
              <a:avLst/>
            </a:prstGeom>
            <a:ln w="19050">
              <a:solidFill>
                <a:srgbClr val="E9AB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1FE7829-BC8B-9548-BEBC-AD4D1DE2FF73}"/>
                </a:ext>
              </a:extLst>
            </p:cNvPr>
            <p:cNvCxnSpPr>
              <a:cxnSpLocks/>
            </p:cNvCxnSpPr>
            <p:nvPr/>
          </p:nvCxnSpPr>
          <p:spPr>
            <a:xfrm>
              <a:off x="9350783" y="4524930"/>
              <a:ext cx="0" cy="913623"/>
            </a:xfrm>
            <a:prstGeom prst="line">
              <a:avLst/>
            </a:prstGeom>
            <a:ln w="19050">
              <a:solidFill>
                <a:srgbClr val="D149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BDD9AC4-31DA-5A45-8318-34A79C729523}"/>
                </a:ext>
              </a:extLst>
            </p:cNvPr>
            <p:cNvSpPr/>
            <p:nvPr/>
          </p:nvSpPr>
          <p:spPr>
            <a:xfrm>
              <a:off x="9294039" y="5347582"/>
              <a:ext cx="131296" cy="125157"/>
            </a:xfrm>
            <a:prstGeom prst="ellipse">
              <a:avLst/>
            </a:prstGeom>
            <a:solidFill>
              <a:srgbClr val="E6396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50E94D5-2396-5B4C-9F88-3949EEBA65FF}"/>
                </a:ext>
              </a:extLst>
            </p:cNvPr>
            <p:cNvCxnSpPr>
              <a:cxnSpLocks/>
            </p:cNvCxnSpPr>
            <p:nvPr/>
          </p:nvCxnSpPr>
          <p:spPr>
            <a:xfrm>
              <a:off x="5366775" y="4517841"/>
              <a:ext cx="0" cy="1351331"/>
            </a:xfrm>
            <a:prstGeom prst="line">
              <a:avLst/>
            </a:prstGeom>
            <a:ln w="19050">
              <a:solidFill>
                <a:srgbClr val="FFD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CF34B2DC-1285-4B4F-85BB-076432E8C624}"/>
                </a:ext>
              </a:extLst>
            </p:cNvPr>
            <p:cNvSpPr/>
            <p:nvPr/>
          </p:nvSpPr>
          <p:spPr>
            <a:xfrm>
              <a:off x="5300390" y="5816001"/>
              <a:ext cx="131296" cy="125157"/>
            </a:xfrm>
            <a:prstGeom prst="ellipse">
              <a:avLst/>
            </a:prstGeom>
            <a:solidFill>
              <a:srgbClr val="FFDA5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12D8C444-D05E-5445-B3B7-C3EBE8C60F9F}"/>
                </a:ext>
              </a:extLst>
            </p:cNvPr>
            <p:cNvCxnSpPr>
              <a:cxnSpLocks/>
            </p:cNvCxnSpPr>
            <p:nvPr/>
          </p:nvCxnSpPr>
          <p:spPr>
            <a:xfrm>
              <a:off x="3860436" y="4519278"/>
              <a:ext cx="0" cy="802317"/>
            </a:xfrm>
            <a:prstGeom prst="line">
              <a:avLst/>
            </a:prstGeom>
            <a:ln w="19050">
              <a:solidFill>
                <a:srgbClr val="E9AB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8F0B8543-D406-D84E-ACDE-2E6055732796}"/>
                </a:ext>
              </a:extLst>
            </p:cNvPr>
            <p:cNvSpPr/>
            <p:nvPr/>
          </p:nvSpPr>
          <p:spPr>
            <a:xfrm>
              <a:off x="3790386" y="5273746"/>
              <a:ext cx="131296" cy="125157"/>
            </a:xfrm>
            <a:prstGeom prst="ellipse">
              <a:avLst/>
            </a:prstGeom>
            <a:solidFill>
              <a:srgbClr val="E9AB4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97D530D-5B89-994F-9953-B0CD78505913}"/>
                </a:ext>
              </a:extLst>
            </p:cNvPr>
            <p:cNvCxnSpPr>
              <a:cxnSpLocks/>
            </p:cNvCxnSpPr>
            <p:nvPr/>
          </p:nvCxnSpPr>
          <p:spPr>
            <a:xfrm>
              <a:off x="5186872" y="4525029"/>
              <a:ext cx="0" cy="1587013"/>
            </a:xfrm>
            <a:prstGeom prst="line">
              <a:avLst/>
            </a:prstGeom>
            <a:ln w="19050">
              <a:solidFill>
                <a:srgbClr val="A498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F5C9E9B5-7E08-004F-907A-20E6F4E7B7EB}"/>
                </a:ext>
              </a:extLst>
            </p:cNvPr>
            <p:cNvSpPr/>
            <p:nvPr/>
          </p:nvSpPr>
          <p:spPr>
            <a:xfrm>
              <a:off x="5133655" y="6047043"/>
              <a:ext cx="131296" cy="125157"/>
            </a:xfrm>
            <a:prstGeom prst="ellipse">
              <a:avLst/>
            </a:prstGeom>
            <a:solidFill>
              <a:srgbClr val="A498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9D119227-55C6-A14B-B700-45D3B834ECEF}"/>
              </a:ext>
            </a:extLst>
          </p:cNvPr>
          <p:cNvGrpSpPr/>
          <p:nvPr/>
        </p:nvGrpSpPr>
        <p:grpSpPr>
          <a:xfrm>
            <a:off x="6576854" y="4289131"/>
            <a:ext cx="2723575" cy="1338899"/>
            <a:chOff x="6576854" y="4289131"/>
            <a:chExt cx="2723575" cy="1338899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5933E10-C2E7-DA4F-8E88-F6A6CA3FAFEB}"/>
                </a:ext>
              </a:extLst>
            </p:cNvPr>
            <p:cNvSpPr txBox="1"/>
            <p:nvPr/>
          </p:nvSpPr>
          <p:spPr>
            <a:xfrm>
              <a:off x="6576854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ÍNDIA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08DECFED-AA08-164D-86B7-8023A24BDD83}"/>
                </a:ext>
              </a:extLst>
            </p:cNvPr>
            <p:cNvSpPr txBox="1"/>
            <p:nvPr/>
          </p:nvSpPr>
          <p:spPr>
            <a:xfrm>
              <a:off x="7907713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BANGLADESH</a:t>
              </a: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480739B7-068E-1C49-BCA4-9171FAEBF8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14047" y="4525164"/>
              <a:ext cx="1172671" cy="0"/>
            </a:xfrm>
            <a:prstGeom prst="line">
              <a:avLst/>
            </a:prstGeom>
            <a:ln w="19050">
              <a:solidFill>
                <a:srgbClr val="0657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E35692D0-72DA-0449-B01B-8C00EBB709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3501" y="4525164"/>
              <a:ext cx="1172671" cy="0"/>
            </a:xfrm>
            <a:prstGeom prst="line">
              <a:avLst/>
            </a:prstGeom>
            <a:ln w="19050">
              <a:solidFill>
                <a:srgbClr val="D4B1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CD2E9243-F66F-DF48-9512-2735199FAE9A}"/>
                </a:ext>
              </a:extLst>
            </p:cNvPr>
            <p:cNvCxnSpPr>
              <a:cxnSpLocks/>
            </p:cNvCxnSpPr>
            <p:nvPr/>
          </p:nvCxnSpPr>
          <p:spPr>
            <a:xfrm>
              <a:off x="9181931" y="4516069"/>
              <a:ext cx="0" cy="1039443"/>
            </a:xfrm>
            <a:prstGeom prst="line">
              <a:avLst/>
            </a:prstGeom>
            <a:ln w="19050">
              <a:solidFill>
                <a:srgbClr val="06578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996F8AB-653D-6247-884F-DF59D75AB037}"/>
                </a:ext>
              </a:extLst>
            </p:cNvPr>
            <p:cNvSpPr/>
            <p:nvPr/>
          </p:nvSpPr>
          <p:spPr>
            <a:xfrm>
              <a:off x="9123701" y="5502873"/>
              <a:ext cx="131296" cy="125157"/>
            </a:xfrm>
            <a:prstGeom prst="ellipse">
              <a:avLst/>
            </a:prstGeom>
            <a:solidFill>
              <a:srgbClr val="06578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6B460F89-F9E2-924C-98BD-8FB17D6DF608}"/>
                </a:ext>
              </a:extLst>
            </p:cNvPr>
            <p:cNvCxnSpPr>
              <a:cxnSpLocks/>
            </p:cNvCxnSpPr>
            <p:nvPr/>
          </p:nvCxnSpPr>
          <p:spPr>
            <a:xfrm>
              <a:off x="7856405" y="4519061"/>
              <a:ext cx="0" cy="1044341"/>
            </a:xfrm>
            <a:prstGeom prst="line">
              <a:avLst/>
            </a:prstGeom>
            <a:ln w="19050">
              <a:solidFill>
                <a:srgbClr val="D4B1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8AEC279-2B26-8349-8B85-CCD82C48E1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6828" y="5563088"/>
              <a:ext cx="998789" cy="0"/>
            </a:xfrm>
            <a:prstGeom prst="line">
              <a:avLst/>
            </a:prstGeom>
            <a:ln w="19050">
              <a:solidFill>
                <a:srgbClr val="D4B1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16C5707-DBE9-0E45-8590-7972EEB3463E}"/>
                </a:ext>
              </a:extLst>
            </p:cNvPr>
            <p:cNvSpPr/>
            <p:nvPr/>
          </p:nvSpPr>
          <p:spPr>
            <a:xfrm>
              <a:off x="8809504" y="5488959"/>
              <a:ext cx="131296" cy="125157"/>
            </a:xfrm>
            <a:prstGeom prst="ellipse">
              <a:avLst/>
            </a:prstGeom>
            <a:solidFill>
              <a:srgbClr val="D4B1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D3472F9-54B9-BB4C-AC57-53424ECDB59E}"/>
              </a:ext>
            </a:extLst>
          </p:cNvPr>
          <p:cNvGrpSpPr/>
          <p:nvPr/>
        </p:nvGrpSpPr>
        <p:grpSpPr>
          <a:xfrm>
            <a:off x="9130822" y="217739"/>
            <a:ext cx="2977408" cy="1257948"/>
            <a:chOff x="9130822" y="217739"/>
            <a:chExt cx="2977408" cy="1257948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853B248-2CE3-3E41-9926-DD40B3D2148A}"/>
                </a:ext>
              </a:extLst>
            </p:cNvPr>
            <p:cNvSpPr/>
            <p:nvPr/>
          </p:nvSpPr>
          <p:spPr>
            <a:xfrm>
              <a:off x="9148763" y="792163"/>
              <a:ext cx="2700338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FDC505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30" name="Título 1">
              <a:extLst>
                <a:ext uri="{FF2B5EF4-FFF2-40B4-BE49-F238E27FC236}">
                  <a16:creationId xmlns:a16="http://schemas.microsoft.com/office/drawing/2014/main" id="{7A3730A2-E063-A946-AAE9-A4970FB97467}"/>
                </a:ext>
              </a:extLst>
            </p:cNvPr>
            <p:cNvSpPr txBox="1">
              <a:spLocks/>
            </p:cNvSpPr>
            <p:nvPr/>
          </p:nvSpPr>
          <p:spPr>
            <a:xfrm>
              <a:off x="9130822" y="869262"/>
              <a:ext cx="2673253" cy="6064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600" b="0" dirty="0">
                  <a:latin typeface="+mj-lt"/>
                </a:rPr>
                <a:t>Consumo mercado interno </a:t>
              </a:r>
              <a:r>
                <a:rPr lang="pt-BR" b="0" dirty="0">
                  <a:latin typeface="+mj-lt"/>
                </a:rPr>
                <a:t> </a:t>
              </a:r>
              <a:r>
                <a:rPr lang="pt-BR" sz="2000" dirty="0">
                  <a:latin typeface="+mj-lt"/>
                </a:rPr>
                <a:t>BRASILEIRO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63A6CA1-C503-4E47-A368-013776426B94}"/>
                </a:ext>
              </a:extLst>
            </p:cNvPr>
            <p:cNvSpPr/>
            <p:nvPr/>
          </p:nvSpPr>
          <p:spPr>
            <a:xfrm>
              <a:off x="10494043" y="381000"/>
              <a:ext cx="468313" cy="141529"/>
            </a:xfrm>
            <a:prstGeom prst="rect">
              <a:avLst/>
            </a:prstGeom>
            <a:pattFill prst="dkHorz">
              <a:fgClr>
                <a:srgbClr val="30B37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75" name="Título 1">
              <a:extLst>
                <a:ext uri="{FF2B5EF4-FFF2-40B4-BE49-F238E27FC236}">
                  <a16:creationId xmlns:a16="http://schemas.microsoft.com/office/drawing/2014/main" id="{F1EE4991-F299-584A-8D2E-424F7DCE94F4}"/>
                </a:ext>
              </a:extLst>
            </p:cNvPr>
            <p:cNvSpPr txBox="1">
              <a:spLocks/>
            </p:cNvSpPr>
            <p:nvPr/>
          </p:nvSpPr>
          <p:spPr>
            <a:xfrm>
              <a:off x="11012568" y="397982"/>
              <a:ext cx="885330" cy="14151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000" dirty="0">
                  <a:solidFill>
                    <a:schemeClr val="tx1"/>
                  </a:solidFill>
                </a:rPr>
                <a:t>industrial</a:t>
              </a:r>
            </a:p>
          </p:txBody>
        </p:sp>
        <p:sp>
          <p:nvSpPr>
            <p:cNvPr id="176" name="Título 1">
              <a:extLst>
                <a:ext uri="{FF2B5EF4-FFF2-40B4-BE49-F238E27FC236}">
                  <a16:creationId xmlns:a16="http://schemas.microsoft.com/office/drawing/2014/main" id="{FC7ABFB1-7699-2842-AD58-DA3520830FB8}"/>
                </a:ext>
              </a:extLst>
            </p:cNvPr>
            <p:cNvSpPr txBox="1">
              <a:spLocks/>
            </p:cNvSpPr>
            <p:nvPr/>
          </p:nvSpPr>
          <p:spPr>
            <a:xfrm>
              <a:off x="11012568" y="545833"/>
              <a:ext cx="1095662" cy="1115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000" dirty="0">
                  <a:solidFill>
                    <a:schemeClr val="tx1"/>
                  </a:solidFill>
                </a:rPr>
                <a:t>setor de comida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C362956B-D592-6C4B-998E-5FB8A92E167D}"/>
                </a:ext>
              </a:extLst>
            </p:cNvPr>
            <p:cNvSpPr/>
            <p:nvPr/>
          </p:nvSpPr>
          <p:spPr>
            <a:xfrm>
              <a:off x="10494043" y="533400"/>
              <a:ext cx="468313" cy="141529"/>
            </a:xfrm>
            <a:prstGeom prst="rect">
              <a:avLst/>
            </a:prstGeom>
            <a:pattFill prst="dkHorz">
              <a:fgClr>
                <a:srgbClr val="FFC433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pic>
          <p:nvPicPr>
            <p:cNvPr id="225" name="Picture 224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9607AF42-032C-1346-B843-456B2D951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6699" y="217739"/>
              <a:ext cx="1039621" cy="578737"/>
            </a:xfrm>
            <a:prstGeom prst="rect">
              <a:avLst/>
            </a:prstGeom>
          </p:spPr>
        </p:pic>
      </p:grpSp>
      <p:pic>
        <p:nvPicPr>
          <p:cNvPr id="233" name="Picture 232" descr="Shape, rectangle&#10;&#10;Description automatically generated">
            <a:extLst>
              <a:ext uri="{FF2B5EF4-FFF2-40B4-BE49-F238E27FC236}">
                <a16:creationId xmlns:a16="http://schemas.microsoft.com/office/drawing/2014/main" id="{E307DD2D-B686-C849-8BD6-47ED6EB5B54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122" y="5421870"/>
            <a:ext cx="5132859" cy="843758"/>
          </a:xfrm>
          <a:prstGeom prst="rect">
            <a:avLst/>
          </a:prstGeom>
        </p:spPr>
      </p:pic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B1122F92-D2B7-1942-83E1-F52F9F929CA5}"/>
              </a:ext>
            </a:extLst>
          </p:cNvPr>
          <p:cNvCxnSpPr/>
          <p:nvPr/>
        </p:nvCxnSpPr>
        <p:spPr>
          <a:xfrm>
            <a:off x="8949038" y="0"/>
            <a:ext cx="0" cy="3897313"/>
          </a:xfrm>
          <a:prstGeom prst="line">
            <a:avLst/>
          </a:prstGeom>
          <a:ln w="349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tângulo 1646">
            <a:extLst>
              <a:ext uri="{FF2B5EF4-FFF2-40B4-BE49-F238E27FC236}">
                <a16:creationId xmlns:a16="http://schemas.microsoft.com/office/drawing/2014/main" id="{3789E3BE-125A-784D-8346-B9ECE7E7C9E4}"/>
              </a:ext>
            </a:extLst>
          </p:cNvPr>
          <p:cNvSpPr/>
          <p:nvPr/>
        </p:nvSpPr>
        <p:spPr>
          <a:xfrm>
            <a:off x="10952480" y="5392103"/>
            <a:ext cx="98486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Calibri" panose="020F0502020204030204" pitchFamily="34" charset="0"/>
              </a:rPr>
              <a:t>Safras</a:t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Calibri" panose="020F0502020204030204" pitchFamily="34" charset="0"/>
              </a:rPr>
              <a:t>1.000 MT</a:t>
            </a:r>
            <a:endParaRPr lang="pt-BR" sz="1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8039CA-6BF3-57F0-B8EE-DE7598EFA33F}"/>
              </a:ext>
            </a:extLst>
          </p:cNvPr>
          <p:cNvGrpSpPr/>
          <p:nvPr/>
        </p:nvGrpSpPr>
        <p:grpSpPr>
          <a:xfrm>
            <a:off x="5808663" y="1484313"/>
            <a:ext cx="2916237" cy="2653734"/>
            <a:chOff x="5808663" y="1484313"/>
            <a:chExt cx="2916237" cy="2653734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463E7E5A-8D0E-7B40-9953-18EF4F43F4EC}"/>
                </a:ext>
              </a:extLst>
            </p:cNvPr>
            <p:cNvGrpSpPr/>
            <p:nvPr/>
          </p:nvGrpSpPr>
          <p:grpSpPr>
            <a:xfrm>
              <a:off x="5808663" y="1647240"/>
              <a:ext cx="1741487" cy="2490807"/>
              <a:chOff x="5808663" y="1647240"/>
              <a:chExt cx="2916237" cy="249080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CE4943A-5B5C-C24E-9229-D385A510BA38}"/>
                  </a:ext>
                </a:extLst>
              </p:cNvPr>
              <p:cNvSpPr/>
              <p:nvPr/>
            </p:nvSpPr>
            <p:spPr>
              <a:xfrm>
                <a:off x="5808663" y="2056575"/>
                <a:ext cx="946574" cy="1840738"/>
              </a:xfrm>
              <a:prstGeom prst="rect">
                <a:avLst/>
              </a:prstGeom>
              <a:solidFill>
                <a:srgbClr val="D149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A9E6ED4-6BAC-E14D-AA91-1559787A886C}"/>
                  </a:ext>
                </a:extLst>
              </p:cNvPr>
              <p:cNvSpPr/>
              <p:nvPr/>
            </p:nvSpPr>
            <p:spPr>
              <a:xfrm>
                <a:off x="5808663" y="2257941"/>
                <a:ext cx="946574" cy="1639372"/>
              </a:xfrm>
              <a:prstGeom prst="rect">
                <a:avLst/>
              </a:prstGeom>
              <a:solidFill>
                <a:schemeClr val="accent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46284E9-EB56-AC4C-8819-FF4D8129E719}"/>
                  </a:ext>
                </a:extLst>
              </p:cNvPr>
              <p:cNvSpPr/>
              <p:nvPr/>
            </p:nvSpPr>
            <p:spPr>
              <a:xfrm>
                <a:off x="5808663" y="2627662"/>
                <a:ext cx="946574" cy="1269651"/>
              </a:xfrm>
              <a:prstGeom prst="rect">
                <a:avLst/>
              </a:prstGeom>
              <a:solidFill>
                <a:srgbClr val="D4B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6BED9B3-B511-DE4F-9A05-6A552BA03727}"/>
                  </a:ext>
                </a:extLst>
              </p:cNvPr>
              <p:cNvSpPr/>
              <p:nvPr/>
            </p:nvSpPr>
            <p:spPr>
              <a:xfrm>
                <a:off x="6793494" y="1851908"/>
                <a:ext cx="946574" cy="2045404"/>
              </a:xfrm>
              <a:prstGeom prst="rect">
                <a:avLst/>
              </a:prstGeom>
              <a:solidFill>
                <a:srgbClr val="D149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A02B3F-8C53-164E-9122-36FE4AB52C2A}"/>
                  </a:ext>
                </a:extLst>
              </p:cNvPr>
              <p:cNvSpPr/>
              <p:nvPr/>
            </p:nvSpPr>
            <p:spPr>
              <a:xfrm>
                <a:off x="6793494" y="2185317"/>
                <a:ext cx="946574" cy="1711996"/>
              </a:xfrm>
              <a:prstGeom prst="rect">
                <a:avLst/>
              </a:prstGeom>
              <a:solidFill>
                <a:schemeClr val="accent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D3DA116-59F7-484C-A61D-D9E315BA837D}"/>
                  </a:ext>
                </a:extLst>
              </p:cNvPr>
              <p:cNvSpPr/>
              <p:nvPr/>
            </p:nvSpPr>
            <p:spPr>
              <a:xfrm>
                <a:off x="6793494" y="2621059"/>
                <a:ext cx="946574" cy="1276253"/>
              </a:xfrm>
              <a:prstGeom prst="rect">
                <a:avLst/>
              </a:prstGeom>
              <a:solidFill>
                <a:srgbClr val="D4B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A1E6383-E0E8-214A-BBE9-280C3F68FDB6}"/>
                  </a:ext>
                </a:extLst>
              </p:cNvPr>
              <p:cNvSpPr/>
              <p:nvPr/>
            </p:nvSpPr>
            <p:spPr>
              <a:xfrm>
                <a:off x="7778326" y="1647240"/>
                <a:ext cx="946574" cy="2250072"/>
              </a:xfrm>
              <a:prstGeom prst="rect">
                <a:avLst/>
              </a:prstGeom>
              <a:solidFill>
                <a:srgbClr val="D149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19B510E-606A-0A48-B0F5-73CE56628B55}"/>
                  </a:ext>
                </a:extLst>
              </p:cNvPr>
              <p:cNvSpPr/>
              <p:nvPr/>
            </p:nvSpPr>
            <p:spPr>
              <a:xfrm>
                <a:off x="7778326" y="2069778"/>
                <a:ext cx="946574" cy="1827535"/>
              </a:xfrm>
              <a:prstGeom prst="rect">
                <a:avLst/>
              </a:prstGeom>
              <a:solidFill>
                <a:schemeClr val="accent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DA2F068-4395-FD4A-A470-4E0A24EDF17A}"/>
                  </a:ext>
                </a:extLst>
              </p:cNvPr>
              <p:cNvSpPr/>
              <p:nvPr/>
            </p:nvSpPr>
            <p:spPr>
              <a:xfrm>
                <a:off x="7778326" y="2360274"/>
                <a:ext cx="946574" cy="1537039"/>
              </a:xfrm>
              <a:prstGeom prst="rect">
                <a:avLst/>
              </a:prstGeom>
              <a:solidFill>
                <a:srgbClr val="D4B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60" name="Título 1">
                <a:extLst>
                  <a:ext uri="{FF2B5EF4-FFF2-40B4-BE49-F238E27FC236}">
                    <a16:creationId xmlns:a16="http://schemas.microsoft.com/office/drawing/2014/main" id="{21C84E82-D0C6-D949-81CB-39987B8130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8664" y="3982172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17/18</a:t>
                </a:r>
              </a:p>
            </p:txBody>
          </p:sp>
          <p:sp>
            <p:nvSpPr>
              <p:cNvPr id="61" name="Título 1">
                <a:extLst>
                  <a:ext uri="{FF2B5EF4-FFF2-40B4-BE49-F238E27FC236}">
                    <a16:creationId xmlns:a16="http://schemas.microsoft.com/office/drawing/2014/main" id="{98FD113D-7C3D-B04D-87B8-392F1CD031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4824" y="3982172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18/19</a:t>
                </a:r>
              </a:p>
            </p:txBody>
          </p:sp>
          <p:sp>
            <p:nvSpPr>
              <p:cNvPr id="62" name="Título 1">
                <a:extLst>
                  <a:ext uri="{FF2B5EF4-FFF2-40B4-BE49-F238E27FC236}">
                    <a16:creationId xmlns:a16="http://schemas.microsoft.com/office/drawing/2014/main" id="{254DB446-FC1F-234C-B518-BC3A7E6334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0984" y="3982172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19/20</a:t>
                </a:r>
              </a:p>
            </p:txBody>
          </p:sp>
          <p:sp>
            <p:nvSpPr>
              <p:cNvPr id="64" name="Título 1">
                <a:extLst>
                  <a:ext uri="{FF2B5EF4-FFF2-40B4-BE49-F238E27FC236}">
                    <a16:creationId xmlns:a16="http://schemas.microsoft.com/office/drawing/2014/main" id="{2F9F401B-5FEE-EA43-943A-BA207DDBEE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2443" y="1959769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0,78</a:t>
                </a:r>
              </a:p>
            </p:txBody>
          </p:sp>
          <p:sp>
            <p:nvSpPr>
              <p:cNvPr id="67" name="Título 1">
                <a:extLst>
                  <a:ext uri="{FF2B5EF4-FFF2-40B4-BE49-F238E27FC236}">
                    <a16:creationId xmlns:a16="http://schemas.microsoft.com/office/drawing/2014/main" id="{84D02E4C-EFFA-D741-A012-DFC1A242D4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2443" y="3183741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3,00</a:t>
                </a:r>
              </a:p>
            </p:txBody>
          </p:sp>
          <p:sp>
            <p:nvSpPr>
              <p:cNvPr id="70" name="Título 1">
                <a:extLst>
                  <a:ext uri="{FF2B5EF4-FFF2-40B4-BE49-F238E27FC236}">
                    <a16:creationId xmlns:a16="http://schemas.microsoft.com/office/drawing/2014/main" id="{31A1CD92-C846-0C4F-BAAF-56F124039F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8663" y="2098418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0,48</a:t>
                </a:r>
              </a:p>
            </p:txBody>
          </p:sp>
          <p:sp>
            <p:nvSpPr>
              <p:cNvPr id="71" name="Título 1">
                <a:extLst>
                  <a:ext uri="{FF2B5EF4-FFF2-40B4-BE49-F238E27FC236}">
                    <a16:creationId xmlns:a16="http://schemas.microsoft.com/office/drawing/2014/main" id="{9367B907-FD43-7C4A-9AF6-5F5E4B4518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8663" y="2386980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0,86</a:t>
                </a:r>
              </a:p>
            </p:txBody>
          </p:sp>
          <p:sp>
            <p:nvSpPr>
              <p:cNvPr id="73" name="Título 1">
                <a:extLst>
                  <a:ext uri="{FF2B5EF4-FFF2-40B4-BE49-F238E27FC236}">
                    <a16:creationId xmlns:a16="http://schemas.microsoft.com/office/drawing/2014/main" id="{2712F10B-ECFA-3C42-9804-F3B4814743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8663" y="3196056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2,98</a:t>
                </a:r>
              </a:p>
            </p:txBody>
          </p:sp>
          <p:sp>
            <p:nvSpPr>
              <p:cNvPr id="110" name="Título 1">
                <a:extLst>
                  <a:ext uri="{FF2B5EF4-FFF2-40B4-BE49-F238E27FC236}">
                    <a16:creationId xmlns:a16="http://schemas.microsoft.com/office/drawing/2014/main" id="{14C6B390-D251-DE4D-B124-28A9EF86E8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0983" y="1802914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1,00</a:t>
                </a:r>
              </a:p>
            </p:txBody>
          </p:sp>
          <p:sp>
            <p:nvSpPr>
              <p:cNvPr id="112" name="Título 1">
                <a:extLst>
                  <a:ext uri="{FF2B5EF4-FFF2-40B4-BE49-F238E27FC236}">
                    <a16:creationId xmlns:a16="http://schemas.microsoft.com/office/drawing/2014/main" id="{52D632EA-F427-AC4C-BC7E-E1CA7CA066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0983" y="2154906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0,66</a:t>
                </a:r>
              </a:p>
            </p:txBody>
          </p:sp>
          <p:sp>
            <p:nvSpPr>
              <p:cNvPr id="114" name="Título 1">
                <a:extLst>
                  <a:ext uri="{FF2B5EF4-FFF2-40B4-BE49-F238E27FC236}">
                    <a16:creationId xmlns:a16="http://schemas.microsoft.com/office/drawing/2014/main" id="{508FDE0A-1A5A-2F43-BE21-A646A8EA92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80983" y="3074528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3,61</a:t>
                </a:r>
              </a:p>
            </p:txBody>
          </p:sp>
          <p:sp>
            <p:nvSpPr>
              <p:cNvPr id="155" name="Título 1">
                <a:extLst>
                  <a:ext uri="{FF2B5EF4-FFF2-40B4-BE49-F238E27FC236}">
                    <a16:creationId xmlns:a16="http://schemas.microsoft.com/office/drawing/2014/main" id="{4169D856-F6FA-1548-98AC-52153E2BA8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2443" y="2337223"/>
                <a:ext cx="943917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1,02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E0E5E4B-FBC3-53CA-4292-DF293C21A803}"/>
                </a:ext>
              </a:extLst>
            </p:cNvPr>
            <p:cNvGrpSpPr/>
            <p:nvPr/>
          </p:nvGrpSpPr>
          <p:grpSpPr>
            <a:xfrm>
              <a:off x="7575364" y="1484313"/>
              <a:ext cx="562161" cy="2653734"/>
              <a:chOff x="8019478" y="1484313"/>
              <a:chExt cx="705422" cy="2653734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3CF2291E-DBD4-47FC-DC1A-9A29F4266EDD}"/>
                  </a:ext>
                </a:extLst>
              </p:cNvPr>
              <p:cNvSpPr/>
              <p:nvPr/>
            </p:nvSpPr>
            <p:spPr>
              <a:xfrm>
                <a:off x="8019478" y="1484313"/>
                <a:ext cx="705422" cy="2413000"/>
              </a:xfrm>
              <a:prstGeom prst="rect">
                <a:avLst/>
              </a:prstGeom>
              <a:solidFill>
                <a:srgbClr val="D149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E4C18F6D-6598-5BEA-3D7A-94C2A44C1E4A}"/>
                  </a:ext>
                </a:extLst>
              </p:cNvPr>
              <p:cNvSpPr/>
              <p:nvPr/>
            </p:nvSpPr>
            <p:spPr>
              <a:xfrm>
                <a:off x="8019478" y="1957542"/>
                <a:ext cx="705422" cy="1939771"/>
              </a:xfrm>
              <a:prstGeom prst="rect">
                <a:avLst/>
              </a:prstGeom>
              <a:solidFill>
                <a:schemeClr val="accent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27C4670F-E11C-BB8B-9476-B6C6E71A8662}"/>
                  </a:ext>
                </a:extLst>
              </p:cNvPr>
              <p:cNvSpPr/>
              <p:nvPr/>
            </p:nvSpPr>
            <p:spPr>
              <a:xfrm>
                <a:off x="8019478" y="2277747"/>
                <a:ext cx="705422" cy="1619566"/>
              </a:xfrm>
              <a:prstGeom prst="rect">
                <a:avLst/>
              </a:prstGeom>
              <a:solidFill>
                <a:srgbClr val="D4B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72" name="Título 1">
                <a:extLst>
                  <a:ext uri="{FF2B5EF4-FFF2-40B4-BE49-F238E27FC236}">
                    <a16:creationId xmlns:a16="http://schemas.microsoft.com/office/drawing/2014/main" id="{94CB76CC-6C30-F5A7-C684-86229520B3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1459" y="3982172"/>
                <a:ext cx="703441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20/21</a:t>
                </a:r>
              </a:p>
            </p:txBody>
          </p:sp>
          <p:sp>
            <p:nvSpPr>
              <p:cNvPr id="174" name="Título 1">
                <a:extLst>
                  <a:ext uri="{FF2B5EF4-FFF2-40B4-BE49-F238E27FC236}">
                    <a16:creationId xmlns:a16="http://schemas.microsoft.com/office/drawing/2014/main" id="{8B60D58C-F2AF-05A0-DF82-A7AE055F08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1459" y="1671308"/>
                <a:ext cx="703441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1,10</a:t>
                </a:r>
              </a:p>
            </p:txBody>
          </p:sp>
          <p:sp>
            <p:nvSpPr>
              <p:cNvPr id="178" name="Título 1">
                <a:extLst>
                  <a:ext uri="{FF2B5EF4-FFF2-40B4-BE49-F238E27FC236}">
                    <a16:creationId xmlns:a16="http://schemas.microsoft.com/office/drawing/2014/main" id="{42096091-17CB-8406-7520-DC7875895C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1459" y="2050386"/>
                <a:ext cx="703441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0,75</a:t>
                </a:r>
              </a:p>
            </p:txBody>
          </p:sp>
          <p:sp>
            <p:nvSpPr>
              <p:cNvPr id="179" name="Título 1">
                <a:extLst>
                  <a:ext uri="{FF2B5EF4-FFF2-40B4-BE49-F238E27FC236}">
                    <a16:creationId xmlns:a16="http://schemas.microsoft.com/office/drawing/2014/main" id="{76D25B53-D12B-BAD5-4F81-421C8EA728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1459" y="3026981"/>
                <a:ext cx="703441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3,80</a:t>
                </a: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540A6751-AD23-EE67-57F7-66FA274898F2}"/>
                </a:ext>
              </a:extLst>
            </p:cNvPr>
            <p:cNvGrpSpPr/>
            <p:nvPr/>
          </p:nvGrpSpPr>
          <p:grpSpPr>
            <a:xfrm>
              <a:off x="8162739" y="1551509"/>
              <a:ext cx="562161" cy="2586538"/>
              <a:chOff x="8019478" y="1551509"/>
              <a:chExt cx="705422" cy="2586538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CB81C735-C31F-D652-739D-0F5BB78AC36C}"/>
                  </a:ext>
                </a:extLst>
              </p:cNvPr>
              <p:cNvSpPr/>
              <p:nvPr/>
            </p:nvSpPr>
            <p:spPr>
              <a:xfrm>
                <a:off x="8019478" y="1551509"/>
                <a:ext cx="705422" cy="2345804"/>
              </a:xfrm>
              <a:prstGeom prst="rect">
                <a:avLst/>
              </a:prstGeom>
              <a:solidFill>
                <a:srgbClr val="D149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7EDF6DE1-8A7F-192B-6A30-916222CB2EF3}"/>
                  </a:ext>
                </a:extLst>
              </p:cNvPr>
              <p:cNvSpPr/>
              <p:nvPr/>
            </p:nvSpPr>
            <p:spPr>
              <a:xfrm>
                <a:off x="8019478" y="2023564"/>
                <a:ext cx="705422" cy="1873749"/>
              </a:xfrm>
              <a:prstGeom prst="rect">
                <a:avLst/>
              </a:prstGeom>
              <a:solidFill>
                <a:schemeClr val="accent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E0AC6487-AD35-97D7-CEA1-71D5549DDC71}"/>
                  </a:ext>
                </a:extLst>
              </p:cNvPr>
              <p:cNvSpPr/>
              <p:nvPr/>
            </p:nvSpPr>
            <p:spPr>
              <a:xfrm>
                <a:off x="8019478" y="2343769"/>
                <a:ext cx="705422" cy="1553544"/>
              </a:xfrm>
              <a:prstGeom prst="rect">
                <a:avLst/>
              </a:prstGeom>
              <a:solidFill>
                <a:srgbClr val="D4B1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27" name="Título 1">
                <a:extLst>
                  <a:ext uri="{FF2B5EF4-FFF2-40B4-BE49-F238E27FC236}">
                    <a16:creationId xmlns:a16="http://schemas.microsoft.com/office/drawing/2014/main" id="{CB6717AA-2B53-5DF8-A4FA-54960AF39D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1459" y="3982172"/>
                <a:ext cx="703441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20/21</a:t>
                </a:r>
              </a:p>
            </p:txBody>
          </p:sp>
          <p:sp>
            <p:nvSpPr>
              <p:cNvPr id="228" name="Título 1">
                <a:extLst>
                  <a:ext uri="{FF2B5EF4-FFF2-40B4-BE49-F238E27FC236}">
                    <a16:creationId xmlns:a16="http://schemas.microsoft.com/office/drawing/2014/main" id="{5A6B430B-DAB1-D7DB-401C-2893F73C76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1459" y="1737329"/>
                <a:ext cx="703441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1,10</a:t>
                </a:r>
              </a:p>
            </p:txBody>
          </p:sp>
          <p:sp>
            <p:nvSpPr>
              <p:cNvPr id="229" name="Título 1">
                <a:extLst>
                  <a:ext uri="{FF2B5EF4-FFF2-40B4-BE49-F238E27FC236}">
                    <a16:creationId xmlns:a16="http://schemas.microsoft.com/office/drawing/2014/main" id="{2D70A7F6-C51A-6C94-291D-C46BBB3240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1459" y="2123008"/>
                <a:ext cx="703441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0,75</a:t>
                </a:r>
              </a:p>
            </p:txBody>
          </p:sp>
          <p:sp>
            <p:nvSpPr>
              <p:cNvPr id="230" name="Título 1">
                <a:extLst>
                  <a:ext uri="{FF2B5EF4-FFF2-40B4-BE49-F238E27FC236}">
                    <a16:creationId xmlns:a16="http://schemas.microsoft.com/office/drawing/2014/main" id="{855649BF-74AF-4065-D34C-4663AE35D0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1459" y="3046787"/>
                <a:ext cx="703441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400" dirty="0">
                    <a:solidFill>
                      <a:schemeClr val="bg1"/>
                    </a:solidFill>
                  </a:rPr>
                  <a:t>3,65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1A7D53-BF37-5473-4B58-4B4B968A7580}"/>
              </a:ext>
            </a:extLst>
          </p:cNvPr>
          <p:cNvGrpSpPr/>
          <p:nvPr/>
        </p:nvGrpSpPr>
        <p:grpSpPr>
          <a:xfrm>
            <a:off x="2674938" y="1484313"/>
            <a:ext cx="2916236" cy="2653734"/>
            <a:chOff x="2674938" y="1484313"/>
            <a:chExt cx="2916236" cy="26537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C0DDAF-2C3F-5844-9FBC-F8B6520A6FA1}"/>
                </a:ext>
              </a:extLst>
            </p:cNvPr>
            <p:cNvGrpSpPr/>
            <p:nvPr/>
          </p:nvGrpSpPr>
          <p:grpSpPr>
            <a:xfrm>
              <a:off x="2674938" y="1574571"/>
              <a:ext cx="1741487" cy="2322742"/>
              <a:chOff x="2674938" y="1323841"/>
              <a:chExt cx="2388991" cy="218482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8611867-5D55-F84A-90F4-A83DEAF2AED9}"/>
                  </a:ext>
                </a:extLst>
              </p:cNvPr>
              <p:cNvGrpSpPr/>
              <p:nvPr/>
            </p:nvGrpSpPr>
            <p:grpSpPr>
              <a:xfrm>
                <a:off x="2674938" y="1420267"/>
                <a:ext cx="775437" cy="2088403"/>
                <a:chOff x="3268662" y="1439121"/>
                <a:chExt cx="775437" cy="2088403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F6465F4-01E9-B942-A6E3-9E39232E96BC}"/>
                    </a:ext>
                  </a:extLst>
                </p:cNvPr>
                <p:cNvSpPr/>
                <p:nvPr/>
              </p:nvSpPr>
              <p:spPr>
                <a:xfrm>
                  <a:off x="3268662" y="1439121"/>
                  <a:ext cx="775437" cy="208840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CCEF447-6B4C-CC42-9351-1724E62110E7}"/>
                    </a:ext>
                  </a:extLst>
                </p:cNvPr>
                <p:cNvSpPr/>
                <p:nvPr/>
              </p:nvSpPr>
              <p:spPr>
                <a:xfrm>
                  <a:off x="3268662" y="2627072"/>
                  <a:ext cx="775437" cy="900452"/>
                </a:xfrm>
                <a:prstGeom prst="rect">
                  <a:avLst/>
                </a:prstGeom>
                <a:solidFill>
                  <a:srgbClr val="A598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9BF4B89-20F7-CD40-9EC0-BD062130D532}"/>
                    </a:ext>
                  </a:extLst>
                </p:cNvPr>
                <p:cNvSpPr/>
                <p:nvPr/>
              </p:nvSpPr>
              <p:spPr>
                <a:xfrm>
                  <a:off x="3268662" y="2785208"/>
                  <a:ext cx="775437" cy="742315"/>
                </a:xfrm>
                <a:prstGeom prst="rect">
                  <a:avLst/>
                </a:prstGeom>
                <a:solidFill>
                  <a:srgbClr val="FFDA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F7A0C07-BC6A-2F40-938C-78013E6ED1F6}"/>
                    </a:ext>
                  </a:extLst>
                </p:cNvPr>
                <p:cNvSpPr/>
                <p:nvPr/>
              </p:nvSpPr>
              <p:spPr>
                <a:xfrm>
                  <a:off x="3268662" y="2962630"/>
                  <a:ext cx="775437" cy="564894"/>
                </a:xfrm>
                <a:prstGeom prst="rect">
                  <a:avLst/>
                </a:prstGeom>
                <a:solidFill>
                  <a:srgbClr val="E9AB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FEBF521-C30A-BC48-AF2D-8BF53214D2DD}"/>
                    </a:ext>
                  </a:extLst>
                </p:cNvPr>
                <p:cNvSpPr/>
                <p:nvPr/>
              </p:nvSpPr>
              <p:spPr>
                <a:xfrm>
                  <a:off x="3268662" y="3190191"/>
                  <a:ext cx="775437" cy="337333"/>
                </a:xfrm>
                <a:prstGeom prst="rect">
                  <a:avLst/>
                </a:prstGeom>
                <a:solidFill>
                  <a:srgbClr val="D149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41C2874-B72C-7441-9EBF-BEC1E3849208}"/>
                  </a:ext>
                </a:extLst>
              </p:cNvPr>
              <p:cNvGrpSpPr/>
              <p:nvPr/>
            </p:nvGrpSpPr>
            <p:grpSpPr>
              <a:xfrm>
                <a:off x="3481715" y="1412553"/>
                <a:ext cx="775437" cy="2096117"/>
                <a:chOff x="3268662" y="1431407"/>
                <a:chExt cx="775437" cy="2096117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50C17E9-D62A-1A4F-8D26-3E6BE31675BB}"/>
                    </a:ext>
                  </a:extLst>
                </p:cNvPr>
                <p:cNvSpPr/>
                <p:nvPr/>
              </p:nvSpPr>
              <p:spPr>
                <a:xfrm>
                  <a:off x="3268662" y="1431407"/>
                  <a:ext cx="775437" cy="20961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8E21D5C-8AA8-3E4B-AB0E-3E9C1FBDDB9D}"/>
                    </a:ext>
                  </a:extLst>
                </p:cNvPr>
                <p:cNvSpPr/>
                <p:nvPr/>
              </p:nvSpPr>
              <p:spPr>
                <a:xfrm>
                  <a:off x="3268662" y="2630928"/>
                  <a:ext cx="775437" cy="896595"/>
                </a:xfrm>
                <a:prstGeom prst="rect">
                  <a:avLst/>
                </a:prstGeom>
                <a:solidFill>
                  <a:srgbClr val="A598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5D91FB1-B1E6-174B-AEEE-EDD1F67354CF}"/>
                    </a:ext>
                  </a:extLst>
                </p:cNvPr>
                <p:cNvSpPr/>
                <p:nvPr/>
              </p:nvSpPr>
              <p:spPr>
                <a:xfrm>
                  <a:off x="3268662" y="2800637"/>
                  <a:ext cx="775437" cy="726887"/>
                </a:xfrm>
                <a:prstGeom prst="rect">
                  <a:avLst/>
                </a:prstGeom>
                <a:solidFill>
                  <a:srgbClr val="FFDA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7AB688A-091C-114E-A8B3-8607E2E34911}"/>
                    </a:ext>
                  </a:extLst>
                </p:cNvPr>
                <p:cNvSpPr/>
                <p:nvPr/>
              </p:nvSpPr>
              <p:spPr>
                <a:xfrm>
                  <a:off x="3268662" y="2970343"/>
                  <a:ext cx="775437" cy="557180"/>
                </a:xfrm>
                <a:prstGeom prst="rect">
                  <a:avLst/>
                </a:prstGeom>
                <a:solidFill>
                  <a:srgbClr val="E9AB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62254E2-5DE0-6041-8EED-30AD450F4356}"/>
                    </a:ext>
                  </a:extLst>
                </p:cNvPr>
                <p:cNvSpPr/>
                <p:nvPr/>
              </p:nvSpPr>
              <p:spPr>
                <a:xfrm>
                  <a:off x="3268662" y="3209476"/>
                  <a:ext cx="775437" cy="318048"/>
                </a:xfrm>
                <a:prstGeom prst="rect">
                  <a:avLst/>
                </a:prstGeom>
                <a:solidFill>
                  <a:srgbClr val="D149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77480EB-B1ED-3741-ACA8-9EDF02D49D48}"/>
                  </a:ext>
                </a:extLst>
              </p:cNvPr>
              <p:cNvGrpSpPr/>
              <p:nvPr/>
            </p:nvGrpSpPr>
            <p:grpSpPr>
              <a:xfrm>
                <a:off x="4288492" y="1323841"/>
                <a:ext cx="775437" cy="2184829"/>
                <a:chOff x="3268662" y="1342695"/>
                <a:chExt cx="775437" cy="2184829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9B2F74D-660B-8241-9560-EBAADE2207AA}"/>
                    </a:ext>
                  </a:extLst>
                </p:cNvPr>
                <p:cNvSpPr/>
                <p:nvPr/>
              </p:nvSpPr>
              <p:spPr>
                <a:xfrm>
                  <a:off x="3268662" y="1342695"/>
                  <a:ext cx="775437" cy="218482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400" b="1" dirty="0">
                    <a:solidFill>
                      <a:schemeClr val="bg1"/>
                    </a:solidFill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DDD2EBC-9966-7341-9595-EDC94A389435}"/>
                    </a:ext>
                  </a:extLst>
                </p:cNvPr>
                <p:cNvSpPr/>
                <p:nvPr/>
              </p:nvSpPr>
              <p:spPr>
                <a:xfrm>
                  <a:off x="3268662" y="2592358"/>
                  <a:ext cx="775437" cy="935166"/>
                </a:xfrm>
                <a:prstGeom prst="rect">
                  <a:avLst/>
                </a:prstGeom>
                <a:solidFill>
                  <a:srgbClr val="A598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A5E0A94-ED2C-0D47-AA9C-114CD62CC1DC}"/>
                    </a:ext>
                  </a:extLst>
                </p:cNvPr>
                <p:cNvSpPr/>
                <p:nvPr/>
              </p:nvSpPr>
              <p:spPr>
                <a:xfrm>
                  <a:off x="3268662" y="2758209"/>
                  <a:ext cx="775437" cy="769315"/>
                </a:xfrm>
                <a:prstGeom prst="rect">
                  <a:avLst/>
                </a:prstGeom>
                <a:solidFill>
                  <a:srgbClr val="FFDA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4AD8512-B34E-2E44-BA78-F2804C1C73A0}"/>
                    </a:ext>
                  </a:extLst>
                </p:cNvPr>
                <p:cNvSpPr/>
                <p:nvPr/>
              </p:nvSpPr>
              <p:spPr>
                <a:xfrm>
                  <a:off x="3268662" y="2939488"/>
                  <a:ext cx="775437" cy="588035"/>
                </a:xfrm>
                <a:prstGeom prst="rect">
                  <a:avLst/>
                </a:prstGeom>
                <a:solidFill>
                  <a:srgbClr val="E9AB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81691EA-EB71-5343-91FA-CFBC1DC98FFE}"/>
                    </a:ext>
                  </a:extLst>
                </p:cNvPr>
                <p:cNvSpPr/>
                <p:nvPr/>
              </p:nvSpPr>
              <p:spPr>
                <a:xfrm>
                  <a:off x="3268662" y="3186334"/>
                  <a:ext cx="775437" cy="341188"/>
                </a:xfrm>
                <a:prstGeom prst="rect">
                  <a:avLst/>
                </a:prstGeom>
                <a:solidFill>
                  <a:srgbClr val="D149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R" sz="1733" dirty="0">
                    <a:latin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26" name="Título 1">
              <a:extLst>
                <a:ext uri="{FF2B5EF4-FFF2-40B4-BE49-F238E27FC236}">
                  <a16:creationId xmlns:a16="http://schemas.microsoft.com/office/drawing/2014/main" id="{F0CDCF90-6053-0045-931D-B2AD9EB4CB6A}"/>
                </a:ext>
              </a:extLst>
            </p:cNvPr>
            <p:cNvSpPr txBox="1">
              <a:spLocks/>
            </p:cNvSpPr>
            <p:nvPr/>
          </p:nvSpPr>
          <p:spPr>
            <a:xfrm>
              <a:off x="2674939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17/18</a:t>
              </a:r>
            </a:p>
          </p:txBody>
        </p:sp>
        <p:sp>
          <p:nvSpPr>
            <p:cNvPr id="27" name="Título 1">
              <a:extLst>
                <a:ext uri="{FF2B5EF4-FFF2-40B4-BE49-F238E27FC236}">
                  <a16:creationId xmlns:a16="http://schemas.microsoft.com/office/drawing/2014/main" id="{10B2EDF2-D946-EA4D-B17A-3FCD80EE6DDF}"/>
                </a:ext>
              </a:extLst>
            </p:cNvPr>
            <p:cNvSpPr txBox="1">
              <a:spLocks/>
            </p:cNvSpPr>
            <p:nvPr/>
          </p:nvSpPr>
          <p:spPr>
            <a:xfrm>
              <a:off x="3263843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18/19</a:t>
              </a:r>
            </a:p>
          </p:txBody>
        </p:sp>
        <p:sp>
          <p:nvSpPr>
            <p:cNvPr id="28" name="Título 1">
              <a:extLst>
                <a:ext uri="{FF2B5EF4-FFF2-40B4-BE49-F238E27FC236}">
                  <a16:creationId xmlns:a16="http://schemas.microsoft.com/office/drawing/2014/main" id="{853DDC59-A301-A74B-A106-6FB9F90730F6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19/20</a:t>
              </a:r>
            </a:p>
          </p:txBody>
        </p:sp>
        <p:sp>
          <p:nvSpPr>
            <p:cNvPr id="30" name="Título 1">
              <a:extLst>
                <a:ext uri="{FF2B5EF4-FFF2-40B4-BE49-F238E27FC236}">
                  <a16:creationId xmlns:a16="http://schemas.microsoft.com/office/drawing/2014/main" id="{DE33B808-9E32-D042-9B85-1AAC9FCE7D1C}"/>
                </a:ext>
              </a:extLst>
            </p:cNvPr>
            <p:cNvSpPr txBox="1">
              <a:spLocks/>
            </p:cNvSpPr>
            <p:nvPr/>
          </p:nvSpPr>
          <p:spPr>
            <a:xfrm>
              <a:off x="3264317" y="367610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15,23</a:t>
              </a:r>
            </a:p>
          </p:txBody>
        </p:sp>
        <p:sp>
          <p:nvSpPr>
            <p:cNvPr id="31" name="Título 1">
              <a:extLst>
                <a:ext uri="{FF2B5EF4-FFF2-40B4-BE49-F238E27FC236}">
                  <a16:creationId xmlns:a16="http://schemas.microsoft.com/office/drawing/2014/main" id="{2ABDBFBC-22E9-8148-B3FC-D0F907494866}"/>
                </a:ext>
              </a:extLst>
            </p:cNvPr>
            <p:cNvSpPr txBox="1">
              <a:spLocks/>
            </p:cNvSpPr>
            <p:nvPr/>
          </p:nvSpPr>
          <p:spPr>
            <a:xfrm>
              <a:off x="3264317" y="336764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10,98</a:t>
              </a:r>
            </a:p>
          </p:txBody>
        </p:sp>
        <p:sp>
          <p:nvSpPr>
            <p:cNvPr id="32" name="Título 1">
              <a:extLst>
                <a:ext uri="{FF2B5EF4-FFF2-40B4-BE49-F238E27FC236}">
                  <a16:creationId xmlns:a16="http://schemas.microsoft.com/office/drawing/2014/main" id="{BA729612-A9A8-074B-A8BC-581356D52C0E}"/>
                </a:ext>
              </a:extLst>
            </p:cNvPr>
            <p:cNvSpPr txBox="1">
              <a:spLocks/>
            </p:cNvSpPr>
            <p:nvPr/>
          </p:nvSpPr>
          <p:spPr>
            <a:xfrm>
              <a:off x="3264317" y="3152685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tx1"/>
                  </a:solidFill>
                </a:rPr>
                <a:t>8,18</a:t>
              </a:r>
            </a:p>
          </p:txBody>
        </p:sp>
        <p:sp>
          <p:nvSpPr>
            <p:cNvPr id="33" name="Título 1">
              <a:extLst>
                <a:ext uri="{FF2B5EF4-FFF2-40B4-BE49-F238E27FC236}">
                  <a16:creationId xmlns:a16="http://schemas.microsoft.com/office/drawing/2014/main" id="{9A534586-E8D2-9C47-BFCB-FA22FF02EF71}"/>
                </a:ext>
              </a:extLst>
            </p:cNvPr>
            <p:cNvSpPr txBox="1">
              <a:spLocks/>
            </p:cNvSpPr>
            <p:nvPr/>
          </p:nvSpPr>
          <p:spPr>
            <a:xfrm>
              <a:off x="3264317" y="2977641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8,04</a:t>
              </a:r>
            </a:p>
          </p:txBody>
        </p:sp>
        <p:sp>
          <p:nvSpPr>
            <p:cNvPr id="34" name="Título 1">
              <a:extLst>
                <a:ext uri="{FF2B5EF4-FFF2-40B4-BE49-F238E27FC236}">
                  <a16:creationId xmlns:a16="http://schemas.microsoft.com/office/drawing/2014/main" id="{EFFA8542-E28A-D34D-8D3C-213F49E2C303}"/>
                </a:ext>
              </a:extLst>
            </p:cNvPr>
            <p:cNvSpPr txBox="1">
              <a:spLocks/>
            </p:cNvSpPr>
            <p:nvPr/>
          </p:nvSpPr>
          <p:spPr>
            <a:xfrm>
              <a:off x="3264317" y="2318504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55,98</a:t>
              </a:r>
            </a:p>
          </p:txBody>
        </p:sp>
        <p:sp>
          <p:nvSpPr>
            <p:cNvPr id="36" name="Título 1">
              <a:extLst>
                <a:ext uri="{FF2B5EF4-FFF2-40B4-BE49-F238E27FC236}">
                  <a16:creationId xmlns:a16="http://schemas.microsoft.com/office/drawing/2014/main" id="{D721AB63-1B9B-6042-A7CF-7D82982F2C39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3656855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16,13</a:t>
              </a:r>
            </a:p>
          </p:txBody>
        </p:sp>
        <p:sp>
          <p:nvSpPr>
            <p:cNvPr id="37" name="Título 1">
              <a:extLst>
                <a:ext uri="{FF2B5EF4-FFF2-40B4-BE49-F238E27FC236}">
                  <a16:creationId xmlns:a16="http://schemas.microsoft.com/office/drawing/2014/main" id="{510BEBC0-93F6-AB4A-A2C3-443ABB4DA2EF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3365998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10,78</a:t>
              </a:r>
            </a:p>
          </p:txBody>
        </p:sp>
        <p:sp>
          <p:nvSpPr>
            <p:cNvPr id="38" name="Título 1">
              <a:extLst>
                <a:ext uri="{FF2B5EF4-FFF2-40B4-BE49-F238E27FC236}">
                  <a16:creationId xmlns:a16="http://schemas.microsoft.com/office/drawing/2014/main" id="{D7B91B95-781F-834E-BA39-35D7FB67387D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31469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tx1"/>
                  </a:solidFill>
                </a:rPr>
                <a:t>8,49</a:t>
              </a:r>
            </a:p>
          </p:txBody>
        </p:sp>
        <p:sp>
          <p:nvSpPr>
            <p:cNvPr id="39" name="Título 1">
              <a:extLst>
                <a:ext uri="{FF2B5EF4-FFF2-40B4-BE49-F238E27FC236}">
                  <a16:creationId xmlns:a16="http://schemas.microsoft.com/office/drawing/2014/main" id="{52686B47-B30E-DC4A-9AD0-67A25D94696C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2964071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7,24</a:t>
              </a:r>
            </a:p>
          </p:txBody>
        </p:sp>
        <p:sp>
          <p:nvSpPr>
            <p:cNvPr id="40" name="Título 1">
              <a:extLst>
                <a:ext uri="{FF2B5EF4-FFF2-40B4-BE49-F238E27FC236}">
                  <a16:creationId xmlns:a16="http://schemas.microsoft.com/office/drawing/2014/main" id="{317927B3-45E7-E54C-BC82-93D9C67FF66C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229924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55,12</a:t>
              </a:r>
            </a:p>
          </p:txBody>
        </p:sp>
        <p:sp>
          <p:nvSpPr>
            <p:cNvPr id="146" name="Título 1">
              <a:extLst>
                <a:ext uri="{FF2B5EF4-FFF2-40B4-BE49-F238E27FC236}">
                  <a16:creationId xmlns:a16="http://schemas.microsoft.com/office/drawing/2014/main" id="{572A0625-42AF-5943-A7A4-82F401F375E0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36585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16,40</a:t>
              </a:r>
            </a:p>
          </p:txBody>
        </p:sp>
        <p:sp>
          <p:nvSpPr>
            <p:cNvPr id="147" name="Título 1">
              <a:extLst>
                <a:ext uri="{FF2B5EF4-FFF2-40B4-BE49-F238E27FC236}">
                  <a16:creationId xmlns:a16="http://schemas.microsoft.com/office/drawing/2014/main" id="{34826DE2-BB80-794F-8C55-23DC3A0084FF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3346764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11,30</a:t>
              </a:r>
            </a:p>
          </p:txBody>
        </p:sp>
        <p:sp>
          <p:nvSpPr>
            <p:cNvPr id="148" name="Título 1">
              <a:extLst>
                <a:ext uri="{FF2B5EF4-FFF2-40B4-BE49-F238E27FC236}">
                  <a16:creationId xmlns:a16="http://schemas.microsoft.com/office/drawing/2014/main" id="{A161883F-21B5-EF4A-8525-A2788A717CCD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3115915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tx1"/>
                  </a:solidFill>
                </a:rPr>
                <a:t>8,85</a:t>
              </a:r>
            </a:p>
          </p:txBody>
        </p:sp>
        <p:sp>
          <p:nvSpPr>
            <p:cNvPr id="149" name="Título 1">
              <a:extLst>
                <a:ext uri="{FF2B5EF4-FFF2-40B4-BE49-F238E27FC236}">
                  <a16:creationId xmlns:a16="http://schemas.microsoft.com/office/drawing/2014/main" id="{97516900-9559-4944-85C9-714BE00F83AD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293186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7,68</a:t>
              </a:r>
            </a:p>
          </p:txBody>
        </p:sp>
        <p:sp>
          <p:nvSpPr>
            <p:cNvPr id="150" name="Título 1">
              <a:extLst>
                <a:ext uri="{FF2B5EF4-FFF2-40B4-BE49-F238E27FC236}">
                  <a16:creationId xmlns:a16="http://schemas.microsoft.com/office/drawing/2014/main" id="{5FA7C067-DF73-6D45-8C4F-8FAE96E63F00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2188231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58,32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C896BF4-1D92-0F70-3E30-CBC934D23388}"/>
                </a:ext>
              </a:extLst>
            </p:cNvPr>
            <p:cNvSpPr/>
            <p:nvPr/>
          </p:nvSpPr>
          <p:spPr>
            <a:xfrm>
              <a:off x="5023623" y="1545869"/>
              <a:ext cx="567551" cy="23514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D09DB0A-4E9C-AEF5-1F79-F736A96C274D}"/>
                </a:ext>
              </a:extLst>
            </p:cNvPr>
            <p:cNvSpPr/>
            <p:nvPr/>
          </p:nvSpPr>
          <p:spPr>
            <a:xfrm>
              <a:off x="5023623" y="2890815"/>
              <a:ext cx="567551" cy="1006497"/>
            </a:xfrm>
            <a:prstGeom prst="rect">
              <a:avLst/>
            </a:prstGeom>
            <a:solidFill>
              <a:srgbClr val="A5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876E402-733C-22BC-CADF-F1B2511FFA08}"/>
                </a:ext>
              </a:extLst>
            </p:cNvPr>
            <p:cNvSpPr/>
            <p:nvPr/>
          </p:nvSpPr>
          <p:spPr>
            <a:xfrm>
              <a:off x="5023623" y="3075336"/>
              <a:ext cx="567551" cy="821977"/>
            </a:xfrm>
            <a:prstGeom prst="rect">
              <a:avLst/>
            </a:prstGeom>
            <a:solidFill>
              <a:srgbClr val="FFD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02E9865-D834-5172-C166-7F1B79D7C823}"/>
                </a:ext>
              </a:extLst>
            </p:cNvPr>
            <p:cNvSpPr/>
            <p:nvPr/>
          </p:nvSpPr>
          <p:spPr>
            <a:xfrm>
              <a:off x="5023623" y="3276258"/>
              <a:ext cx="567551" cy="621054"/>
            </a:xfrm>
            <a:prstGeom prst="rect">
              <a:avLst/>
            </a:prstGeom>
            <a:solidFill>
              <a:srgbClr val="E9A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34D072D-58DD-D858-87EC-F10A9ECB564D}"/>
                </a:ext>
              </a:extLst>
            </p:cNvPr>
            <p:cNvSpPr/>
            <p:nvPr/>
          </p:nvSpPr>
          <p:spPr>
            <a:xfrm>
              <a:off x="5023623" y="3550988"/>
              <a:ext cx="567551" cy="346324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4" name="Título 1">
              <a:extLst>
                <a:ext uri="{FF2B5EF4-FFF2-40B4-BE49-F238E27FC236}">
                  <a16:creationId xmlns:a16="http://schemas.microsoft.com/office/drawing/2014/main" id="{7CD85AAF-04EC-D745-C34F-B1B86A17E5E8}"/>
                </a:ext>
              </a:extLst>
            </p:cNvPr>
            <p:cNvSpPr txBox="1">
              <a:spLocks/>
            </p:cNvSpPr>
            <p:nvPr/>
          </p:nvSpPr>
          <p:spPr>
            <a:xfrm>
              <a:off x="5025217" y="3982172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21/22</a:t>
              </a:r>
            </a:p>
          </p:txBody>
        </p:sp>
        <p:sp>
          <p:nvSpPr>
            <p:cNvPr id="156" name="Título 1">
              <a:extLst>
                <a:ext uri="{FF2B5EF4-FFF2-40B4-BE49-F238E27FC236}">
                  <a16:creationId xmlns:a16="http://schemas.microsoft.com/office/drawing/2014/main" id="{7970FD52-EDC7-A53D-DA34-8666BE487305}"/>
                </a:ext>
              </a:extLst>
            </p:cNvPr>
            <p:cNvSpPr txBox="1">
              <a:spLocks/>
            </p:cNvSpPr>
            <p:nvPr/>
          </p:nvSpPr>
          <p:spPr>
            <a:xfrm>
              <a:off x="5025217" y="3670873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15,95</a:t>
              </a:r>
            </a:p>
          </p:txBody>
        </p:sp>
        <p:sp>
          <p:nvSpPr>
            <p:cNvPr id="157" name="Título 1">
              <a:extLst>
                <a:ext uri="{FF2B5EF4-FFF2-40B4-BE49-F238E27FC236}">
                  <a16:creationId xmlns:a16="http://schemas.microsoft.com/office/drawing/2014/main" id="{2B022E03-35F3-CEA0-F712-419F87F7D4F0}"/>
                </a:ext>
              </a:extLst>
            </p:cNvPr>
            <p:cNvSpPr txBox="1">
              <a:spLocks/>
            </p:cNvSpPr>
            <p:nvPr/>
          </p:nvSpPr>
          <p:spPr>
            <a:xfrm>
              <a:off x="5025217" y="3354964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11,89</a:t>
              </a:r>
            </a:p>
          </p:txBody>
        </p:sp>
        <p:sp>
          <p:nvSpPr>
            <p:cNvPr id="158" name="Título 1">
              <a:extLst>
                <a:ext uri="{FF2B5EF4-FFF2-40B4-BE49-F238E27FC236}">
                  <a16:creationId xmlns:a16="http://schemas.microsoft.com/office/drawing/2014/main" id="{6D092F40-E029-643D-E9CC-F867B84EC1B1}"/>
                </a:ext>
              </a:extLst>
            </p:cNvPr>
            <p:cNvSpPr txBox="1">
              <a:spLocks/>
            </p:cNvSpPr>
            <p:nvPr/>
          </p:nvSpPr>
          <p:spPr>
            <a:xfrm>
              <a:off x="5025217" y="3120016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tx1"/>
                  </a:solidFill>
                </a:rPr>
                <a:t>9,10</a:t>
              </a:r>
            </a:p>
          </p:txBody>
        </p:sp>
        <p:sp>
          <p:nvSpPr>
            <p:cNvPr id="159" name="Título 1">
              <a:extLst>
                <a:ext uri="{FF2B5EF4-FFF2-40B4-BE49-F238E27FC236}">
                  <a16:creationId xmlns:a16="http://schemas.microsoft.com/office/drawing/2014/main" id="{64B98C54-A168-A710-64C2-4F2F701A79F9}"/>
                </a:ext>
              </a:extLst>
            </p:cNvPr>
            <p:cNvSpPr txBox="1">
              <a:spLocks/>
            </p:cNvSpPr>
            <p:nvPr/>
          </p:nvSpPr>
          <p:spPr>
            <a:xfrm>
              <a:off x="5025217" y="2927762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7,90</a:t>
              </a:r>
            </a:p>
          </p:txBody>
        </p:sp>
        <p:sp>
          <p:nvSpPr>
            <p:cNvPr id="160" name="Título 1">
              <a:extLst>
                <a:ext uri="{FF2B5EF4-FFF2-40B4-BE49-F238E27FC236}">
                  <a16:creationId xmlns:a16="http://schemas.microsoft.com/office/drawing/2014/main" id="{B6210119-71DA-B62B-4258-690F6066278B}"/>
                </a:ext>
              </a:extLst>
            </p:cNvPr>
            <p:cNvSpPr txBox="1">
              <a:spLocks/>
            </p:cNvSpPr>
            <p:nvPr/>
          </p:nvSpPr>
          <p:spPr>
            <a:xfrm>
              <a:off x="5025217" y="2208733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58,97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5653A44B-3E3A-ABD5-3025-F3D4FC350008}"/>
                </a:ext>
              </a:extLst>
            </p:cNvPr>
            <p:cNvSpPr/>
            <p:nvPr/>
          </p:nvSpPr>
          <p:spPr>
            <a:xfrm>
              <a:off x="4436249" y="1484313"/>
              <a:ext cx="567551" cy="241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ECFFDA4E-93B0-1DC2-EF42-042865AC4DAD}"/>
                </a:ext>
              </a:extLst>
            </p:cNvPr>
            <p:cNvSpPr/>
            <p:nvPr/>
          </p:nvSpPr>
          <p:spPr>
            <a:xfrm>
              <a:off x="4436249" y="2866213"/>
              <a:ext cx="567551" cy="1031100"/>
            </a:xfrm>
            <a:prstGeom prst="rect">
              <a:avLst/>
            </a:prstGeom>
            <a:solidFill>
              <a:srgbClr val="A59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C631C08E-339B-6BEA-E097-0680C57E113D}"/>
                </a:ext>
              </a:extLst>
            </p:cNvPr>
            <p:cNvSpPr/>
            <p:nvPr/>
          </p:nvSpPr>
          <p:spPr>
            <a:xfrm>
              <a:off x="4436249" y="3046633"/>
              <a:ext cx="567551" cy="850680"/>
            </a:xfrm>
            <a:prstGeom prst="rect">
              <a:avLst/>
            </a:prstGeom>
            <a:solidFill>
              <a:srgbClr val="FFD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1F2D63A5-785F-08F2-43E2-BCCC27B22998}"/>
                </a:ext>
              </a:extLst>
            </p:cNvPr>
            <p:cNvSpPr/>
            <p:nvPr/>
          </p:nvSpPr>
          <p:spPr>
            <a:xfrm>
              <a:off x="4436249" y="3247555"/>
              <a:ext cx="567551" cy="649757"/>
            </a:xfrm>
            <a:prstGeom prst="rect">
              <a:avLst/>
            </a:prstGeom>
            <a:solidFill>
              <a:srgbClr val="E9A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EA52D4CD-49A8-EB78-6EB3-572FF6037EAA}"/>
                </a:ext>
              </a:extLst>
            </p:cNvPr>
            <p:cNvSpPr/>
            <p:nvPr/>
          </p:nvSpPr>
          <p:spPr>
            <a:xfrm>
              <a:off x="4436249" y="3514084"/>
              <a:ext cx="567551" cy="383228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49" name="Título 1">
              <a:extLst>
                <a:ext uri="{FF2B5EF4-FFF2-40B4-BE49-F238E27FC236}">
                  <a16:creationId xmlns:a16="http://schemas.microsoft.com/office/drawing/2014/main" id="{9A9B284D-F84E-717C-FC2B-735722BE5208}"/>
                </a:ext>
              </a:extLst>
            </p:cNvPr>
            <p:cNvSpPr txBox="1">
              <a:spLocks/>
            </p:cNvSpPr>
            <p:nvPr/>
          </p:nvSpPr>
          <p:spPr>
            <a:xfrm>
              <a:off x="4437843" y="3982172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20/21</a:t>
              </a:r>
            </a:p>
          </p:txBody>
        </p:sp>
        <p:sp>
          <p:nvSpPr>
            <p:cNvPr id="250" name="Título 1">
              <a:extLst>
                <a:ext uri="{FF2B5EF4-FFF2-40B4-BE49-F238E27FC236}">
                  <a16:creationId xmlns:a16="http://schemas.microsoft.com/office/drawing/2014/main" id="{438386FF-4038-76C2-3F5E-1860165D9BE7}"/>
                </a:ext>
              </a:extLst>
            </p:cNvPr>
            <p:cNvSpPr txBox="1">
              <a:spLocks/>
            </p:cNvSpPr>
            <p:nvPr/>
          </p:nvSpPr>
          <p:spPr>
            <a:xfrm>
              <a:off x="4437843" y="3646271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17,38</a:t>
              </a:r>
            </a:p>
          </p:txBody>
        </p:sp>
        <p:sp>
          <p:nvSpPr>
            <p:cNvPr id="251" name="Título 1">
              <a:extLst>
                <a:ext uri="{FF2B5EF4-FFF2-40B4-BE49-F238E27FC236}">
                  <a16:creationId xmlns:a16="http://schemas.microsoft.com/office/drawing/2014/main" id="{9C31F77B-207D-D2AF-388E-3670D8312B0D}"/>
                </a:ext>
              </a:extLst>
            </p:cNvPr>
            <p:cNvSpPr txBox="1">
              <a:spLocks/>
            </p:cNvSpPr>
            <p:nvPr/>
          </p:nvSpPr>
          <p:spPr>
            <a:xfrm>
              <a:off x="4437843" y="3322161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11,57</a:t>
              </a:r>
            </a:p>
          </p:txBody>
        </p:sp>
        <p:sp>
          <p:nvSpPr>
            <p:cNvPr id="252" name="Título 1">
              <a:extLst>
                <a:ext uri="{FF2B5EF4-FFF2-40B4-BE49-F238E27FC236}">
                  <a16:creationId xmlns:a16="http://schemas.microsoft.com/office/drawing/2014/main" id="{8778AC82-5F37-7400-9169-08C8FFD42B3A}"/>
                </a:ext>
              </a:extLst>
            </p:cNvPr>
            <p:cNvSpPr txBox="1">
              <a:spLocks/>
            </p:cNvSpPr>
            <p:nvPr/>
          </p:nvSpPr>
          <p:spPr>
            <a:xfrm>
              <a:off x="4437843" y="3091313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tx1"/>
                  </a:solidFill>
                </a:rPr>
                <a:t>9,00</a:t>
              </a:r>
            </a:p>
          </p:txBody>
        </p:sp>
        <p:sp>
          <p:nvSpPr>
            <p:cNvPr id="253" name="Título 1">
              <a:extLst>
                <a:ext uri="{FF2B5EF4-FFF2-40B4-BE49-F238E27FC236}">
                  <a16:creationId xmlns:a16="http://schemas.microsoft.com/office/drawing/2014/main" id="{AD1CD73B-9D2A-31CA-8321-A76ACDA30CB0}"/>
                </a:ext>
              </a:extLst>
            </p:cNvPr>
            <p:cNvSpPr txBox="1">
              <a:spLocks/>
            </p:cNvSpPr>
            <p:nvPr/>
          </p:nvSpPr>
          <p:spPr>
            <a:xfrm>
              <a:off x="4437843" y="2899058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7,95</a:t>
              </a:r>
            </a:p>
          </p:txBody>
        </p:sp>
        <p:sp>
          <p:nvSpPr>
            <p:cNvPr id="254" name="Título 1">
              <a:extLst>
                <a:ext uri="{FF2B5EF4-FFF2-40B4-BE49-F238E27FC236}">
                  <a16:creationId xmlns:a16="http://schemas.microsoft.com/office/drawing/2014/main" id="{F1FA9FCD-1478-8D30-CCBC-16F8241DEB65}"/>
                </a:ext>
              </a:extLst>
            </p:cNvPr>
            <p:cNvSpPr txBox="1">
              <a:spLocks/>
            </p:cNvSpPr>
            <p:nvPr/>
          </p:nvSpPr>
          <p:spPr>
            <a:xfrm>
              <a:off x="4437843" y="2143127"/>
              <a:ext cx="565957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60,60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5ECDE2-2A23-EF6E-AE72-FEA619C6F1FB}"/>
              </a:ext>
            </a:extLst>
          </p:cNvPr>
          <p:cNvGrpSpPr/>
          <p:nvPr/>
        </p:nvGrpSpPr>
        <p:grpSpPr>
          <a:xfrm>
            <a:off x="9128497" y="1484313"/>
            <a:ext cx="2744667" cy="2662108"/>
            <a:chOff x="9128497" y="1484313"/>
            <a:chExt cx="2744667" cy="2662108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19DEC655-930C-8941-A576-B71B6BF3373A}"/>
                </a:ext>
              </a:extLst>
            </p:cNvPr>
            <p:cNvGrpSpPr/>
            <p:nvPr/>
          </p:nvGrpSpPr>
          <p:grpSpPr>
            <a:xfrm>
              <a:off x="9128497" y="1581046"/>
              <a:ext cx="1641256" cy="2562167"/>
              <a:chOff x="9114057" y="1581046"/>
              <a:chExt cx="2762232" cy="2562167"/>
            </a:xfrm>
          </p:grpSpPr>
          <p:sp>
            <p:nvSpPr>
              <p:cNvPr id="94" name="Título 1">
                <a:extLst>
                  <a:ext uri="{FF2B5EF4-FFF2-40B4-BE49-F238E27FC236}">
                    <a16:creationId xmlns:a16="http://schemas.microsoft.com/office/drawing/2014/main" id="{EF2AE582-13ED-9248-A345-24BE56669F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14057" y="3987338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17/18</a:t>
                </a:r>
              </a:p>
            </p:txBody>
          </p:sp>
          <p:sp>
            <p:nvSpPr>
              <p:cNvPr id="95" name="Título 1">
                <a:extLst>
                  <a:ext uri="{FF2B5EF4-FFF2-40B4-BE49-F238E27FC236}">
                    <a16:creationId xmlns:a16="http://schemas.microsoft.com/office/drawing/2014/main" id="{80323535-5D42-ED44-8248-50C8417EAD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23211" y="3987338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18/19</a:t>
                </a:r>
              </a:p>
            </p:txBody>
          </p:sp>
          <p:sp>
            <p:nvSpPr>
              <p:cNvPr id="96" name="Título 1">
                <a:extLst>
                  <a:ext uri="{FF2B5EF4-FFF2-40B4-BE49-F238E27FC236}">
                    <a16:creationId xmlns:a16="http://schemas.microsoft.com/office/drawing/2014/main" id="{C25A9578-B5A0-3F42-A4B5-B984DA8C20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32373" y="3987338"/>
                <a:ext cx="943916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19/20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8243268-BA28-4244-AC7F-476200AB6211}"/>
                  </a:ext>
                </a:extLst>
              </p:cNvPr>
              <p:cNvSpPr/>
              <p:nvPr/>
            </p:nvSpPr>
            <p:spPr>
              <a:xfrm>
                <a:off x="9588514" y="1900002"/>
                <a:ext cx="440987" cy="1997311"/>
              </a:xfrm>
              <a:prstGeom prst="rect">
                <a:avLst/>
              </a:prstGeom>
              <a:pattFill prst="dkHorz">
                <a:fgClr>
                  <a:srgbClr val="FFC43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981AC47-5C14-6949-8707-686E1798BDB7}"/>
                  </a:ext>
                </a:extLst>
              </p:cNvPr>
              <p:cNvSpPr/>
              <p:nvPr/>
            </p:nvSpPr>
            <p:spPr>
              <a:xfrm>
                <a:off x="9156700" y="2146435"/>
                <a:ext cx="431813" cy="1750880"/>
              </a:xfrm>
              <a:prstGeom prst="rect">
                <a:avLst/>
              </a:prstGeom>
              <a:pattFill prst="dkHorz">
                <a:fgClr>
                  <a:srgbClr val="30B37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04" name="Título 1">
                <a:extLst>
                  <a:ext uri="{FF2B5EF4-FFF2-40B4-BE49-F238E27FC236}">
                    <a16:creationId xmlns:a16="http://schemas.microsoft.com/office/drawing/2014/main" id="{BF9C0543-FEB8-E946-BCCE-92543F6737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93101" y="1750873"/>
                <a:ext cx="445728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000" dirty="0">
                    <a:solidFill>
                      <a:schemeClr val="tx1"/>
                    </a:solidFill>
                  </a:rPr>
                  <a:t>3,69</a:t>
                </a:r>
              </a:p>
            </p:txBody>
          </p:sp>
          <p:sp>
            <p:nvSpPr>
              <p:cNvPr id="105" name="Título 1">
                <a:extLst>
                  <a:ext uri="{FF2B5EF4-FFF2-40B4-BE49-F238E27FC236}">
                    <a16:creationId xmlns:a16="http://schemas.microsoft.com/office/drawing/2014/main" id="{59A8C86F-49BB-6C45-9E23-06625F8026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0047" y="2000156"/>
                <a:ext cx="433054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000" dirty="0">
                    <a:solidFill>
                      <a:schemeClr val="tx1"/>
                    </a:solidFill>
                  </a:rPr>
                  <a:t>3,24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14DB0F2D-31BF-EB42-BE03-0AB39EBE4645}"/>
                  </a:ext>
                </a:extLst>
              </p:cNvPr>
              <p:cNvSpPr/>
              <p:nvPr/>
            </p:nvSpPr>
            <p:spPr>
              <a:xfrm>
                <a:off x="11408397" y="1872114"/>
                <a:ext cx="440988" cy="2025199"/>
              </a:xfrm>
              <a:prstGeom prst="rect">
                <a:avLst/>
              </a:prstGeom>
              <a:pattFill prst="dkHorz">
                <a:fgClr>
                  <a:srgbClr val="FFC43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043B96B7-8403-864D-A8A7-CD7B3FBFF899}"/>
                  </a:ext>
                </a:extLst>
              </p:cNvPr>
              <p:cNvSpPr/>
              <p:nvPr/>
            </p:nvSpPr>
            <p:spPr>
              <a:xfrm>
                <a:off x="10976583" y="1737359"/>
                <a:ext cx="431814" cy="2159953"/>
              </a:xfrm>
              <a:prstGeom prst="rect">
                <a:avLst/>
              </a:prstGeom>
              <a:pattFill prst="dkHorz">
                <a:fgClr>
                  <a:srgbClr val="30B37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64" name="Título 1">
                <a:extLst>
                  <a:ext uri="{FF2B5EF4-FFF2-40B4-BE49-F238E27FC236}">
                    <a16:creationId xmlns:a16="http://schemas.microsoft.com/office/drawing/2014/main" id="{1CB9C263-21B7-3F4E-84F1-9FB3BBA0F2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07130" y="1716420"/>
                <a:ext cx="445729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000" dirty="0">
                    <a:solidFill>
                      <a:schemeClr val="tx1"/>
                    </a:solidFill>
                  </a:rPr>
                  <a:t>3,76</a:t>
                </a:r>
              </a:p>
            </p:txBody>
          </p:sp>
          <p:sp>
            <p:nvSpPr>
              <p:cNvPr id="165" name="Título 1">
                <a:extLst>
                  <a:ext uri="{FF2B5EF4-FFF2-40B4-BE49-F238E27FC236}">
                    <a16:creationId xmlns:a16="http://schemas.microsoft.com/office/drawing/2014/main" id="{3D3F1CB7-1D43-8B4D-9890-8CDCCDBB51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4075" y="1581046"/>
                <a:ext cx="433054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000" dirty="0">
                    <a:solidFill>
                      <a:schemeClr val="tx1"/>
                    </a:solidFill>
                  </a:rPr>
                  <a:t>4,00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5E0AFF2-BF19-CE4A-AEA8-27D706D0B3D5}"/>
                  </a:ext>
                </a:extLst>
              </p:cNvPr>
              <p:cNvSpPr/>
              <p:nvPr/>
            </p:nvSpPr>
            <p:spPr>
              <a:xfrm>
                <a:off x="10498453" y="1896177"/>
                <a:ext cx="440988" cy="2001135"/>
              </a:xfrm>
              <a:prstGeom prst="rect">
                <a:avLst/>
              </a:prstGeom>
              <a:pattFill prst="dkHorz">
                <a:fgClr>
                  <a:srgbClr val="FFC43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00C57F8A-4583-8A49-B78F-B507F846C70C}"/>
                  </a:ext>
                </a:extLst>
              </p:cNvPr>
              <p:cNvSpPr/>
              <p:nvPr/>
            </p:nvSpPr>
            <p:spPr>
              <a:xfrm>
                <a:off x="10066641" y="2045367"/>
                <a:ext cx="431814" cy="1851945"/>
              </a:xfrm>
              <a:prstGeom prst="rect">
                <a:avLst/>
              </a:prstGeom>
              <a:pattFill prst="dkHorz">
                <a:fgClr>
                  <a:srgbClr val="30B37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69" name="Título 1">
                <a:extLst>
                  <a:ext uri="{FF2B5EF4-FFF2-40B4-BE49-F238E27FC236}">
                    <a16:creationId xmlns:a16="http://schemas.microsoft.com/office/drawing/2014/main" id="{38BEA189-18F8-7E4A-88C1-808D3EF278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2008" y="1750239"/>
                <a:ext cx="445729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000" dirty="0">
                    <a:solidFill>
                      <a:schemeClr val="tx1"/>
                    </a:solidFill>
                  </a:rPr>
                  <a:t>3,72</a:t>
                </a:r>
              </a:p>
            </p:txBody>
          </p:sp>
          <p:sp>
            <p:nvSpPr>
              <p:cNvPr id="170" name="Título 1">
                <a:extLst>
                  <a:ext uri="{FF2B5EF4-FFF2-40B4-BE49-F238E27FC236}">
                    <a16:creationId xmlns:a16="http://schemas.microsoft.com/office/drawing/2014/main" id="{E5BF6EC8-F4CF-D248-A048-40B531F838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68954" y="1891207"/>
                <a:ext cx="433054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000" dirty="0">
                    <a:solidFill>
                      <a:schemeClr val="tx1"/>
                    </a:solidFill>
                  </a:rPr>
                  <a:t>3,45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F67CAD2-2F06-DE9F-382C-0C4A648BEE4A}"/>
                </a:ext>
              </a:extLst>
            </p:cNvPr>
            <p:cNvGrpSpPr/>
            <p:nvPr/>
          </p:nvGrpSpPr>
          <p:grpSpPr>
            <a:xfrm>
              <a:off x="11304871" y="1667976"/>
              <a:ext cx="568293" cy="2475237"/>
              <a:chOff x="11490269" y="1677120"/>
              <a:chExt cx="706044" cy="2475237"/>
            </a:xfrm>
          </p:grpSpPr>
          <p:sp>
            <p:nvSpPr>
              <p:cNvPr id="180" name="Título 1">
                <a:extLst>
                  <a:ext uri="{FF2B5EF4-FFF2-40B4-BE49-F238E27FC236}">
                    <a16:creationId xmlns:a16="http://schemas.microsoft.com/office/drawing/2014/main" id="{59BA75D2-8160-983F-6BF0-D7328FC226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90269" y="3996482"/>
                <a:ext cx="706044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20/21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4D882CC-6DE7-26F3-4761-2CF3BDCF07C7}"/>
                  </a:ext>
                </a:extLst>
              </p:cNvPr>
              <p:cNvSpPr/>
              <p:nvPr/>
            </p:nvSpPr>
            <p:spPr>
              <a:xfrm>
                <a:off x="11842019" y="1837944"/>
                <a:ext cx="329856" cy="2068513"/>
              </a:xfrm>
              <a:prstGeom prst="rect">
                <a:avLst/>
              </a:prstGeom>
              <a:pattFill prst="dkHorz">
                <a:fgClr>
                  <a:srgbClr val="FFC43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A561D1C-6E26-FB9C-4506-4F632463AE2A}"/>
                  </a:ext>
                </a:extLst>
              </p:cNvPr>
              <p:cNvSpPr/>
              <p:nvPr/>
            </p:nvSpPr>
            <p:spPr>
              <a:xfrm>
                <a:off x="11519025" y="1939009"/>
                <a:ext cx="322994" cy="1967447"/>
              </a:xfrm>
              <a:prstGeom prst="rect">
                <a:avLst/>
              </a:prstGeom>
              <a:pattFill prst="dkHorz">
                <a:fgClr>
                  <a:srgbClr val="30B37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10" name="Título 1">
                <a:extLst>
                  <a:ext uri="{FF2B5EF4-FFF2-40B4-BE49-F238E27FC236}">
                    <a16:creationId xmlns:a16="http://schemas.microsoft.com/office/drawing/2014/main" id="{078BFE99-A6DC-8D61-E162-5A37729C84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41071" y="1677120"/>
                <a:ext cx="333403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000" dirty="0">
                    <a:solidFill>
                      <a:schemeClr val="tx1"/>
                    </a:solidFill>
                  </a:rPr>
                  <a:t>3,85</a:t>
                </a:r>
              </a:p>
            </p:txBody>
          </p:sp>
          <p:sp>
            <p:nvSpPr>
              <p:cNvPr id="211" name="Título 1">
                <a:extLst>
                  <a:ext uri="{FF2B5EF4-FFF2-40B4-BE49-F238E27FC236}">
                    <a16:creationId xmlns:a16="http://schemas.microsoft.com/office/drawing/2014/main" id="{177F92FF-35FD-749D-B9D4-1A775ED19C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17149" y="1790095"/>
                <a:ext cx="323922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000" dirty="0">
                    <a:solidFill>
                      <a:schemeClr val="tx1"/>
                    </a:solidFill>
                  </a:rPr>
                  <a:t>3,65</a:t>
                </a:r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80D33AA6-6B4F-6731-0A9B-CB11586322EF}"/>
                </a:ext>
              </a:extLst>
            </p:cNvPr>
            <p:cNvGrpSpPr/>
            <p:nvPr/>
          </p:nvGrpSpPr>
          <p:grpSpPr>
            <a:xfrm>
              <a:off x="10758546" y="1484313"/>
              <a:ext cx="568293" cy="2662108"/>
              <a:chOff x="11490269" y="1490249"/>
              <a:chExt cx="706044" cy="2662108"/>
            </a:xfrm>
          </p:grpSpPr>
          <p:sp>
            <p:nvSpPr>
              <p:cNvPr id="231" name="Título 1">
                <a:extLst>
                  <a:ext uri="{FF2B5EF4-FFF2-40B4-BE49-F238E27FC236}">
                    <a16:creationId xmlns:a16="http://schemas.microsoft.com/office/drawing/2014/main" id="{12746C2C-2626-888B-4624-CC4E8DDDC4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90269" y="3996482"/>
                <a:ext cx="706044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900" b="0" dirty="0"/>
                  <a:t>20/21</a:t>
                </a: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4A31D950-7F6A-DFD7-47C7-5DDFFC2C8F14}"/>
                  </a:ext>
                </a:extLst>
              </p:cNvPr>
              <p:cNvSpPr/>
              <p:nvPr/>
            </p:nvSpPr>
            <p:spPr>
              <a:xfrm>
                <a:off x="11842019" y="1863612"/>
                <a:ext cx="329856" cy="2042845"/>
              </a:xfrm>
              <a:prstGeom prst="rect">
                <a:avLst/>
              </a:prstGeom>
              <a:pattFill prst="dkHorz">
                <a:fgClr>
                  <a:srgbClr val="FFC433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43F08162-A2CE-4822-2E8F-4455D604CD6C}"/>
                  </a:ext>
                </a:extLst>
              </p:cNvPr>
              <p:cNvSpPr/>
              <p:nvPr/>
            </p:nvSpPr>
            <p:spPr>
              <a:xfrm>
                <a:off x="11519025" y="1637418"/>
                <a:ext cx="322994" cy="2269038"/>
              </a:xfrm>
              <a:prstGeom prst="rect">
                <a:avLst/>
              </a:prstGeom>
              <a:pattFill prst="dkHorz">
                <a:fgClr>
                  <a:srgbClr val="30B376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256" name="Título 1">
                <a:extLst>
                  <a:ext uri="{FF2B5EF4-FFF2-40B4-BE49-F238E27FC236}">
                    <a16:creationId xmlns:a16="http://schemas.microsoft.com/office/drawing/2014/main" id="{58BC0ED5-3E4E-5183-BA99-F609A790C1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41071" y="1715621"/>
                <a:ext cx="333403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000" dirty="0">
                    <a:solidFill>
                      <a:schemeClr val="tx1"/>
                    </a:solidFill>
                  </a:rPr>
                  <a:t>3,80</a:t>
                </a:r>
              </a:p>
            </p:txBody>
          </p:sp>
          <p:sp>
            <p:nvSpPr>
              <p:cNvPr id="257" name="Título 1">
                <a:extLst>
                  <a:ext uri="{FF2B5EF4-FFF2-40B4-BE49-F238E27FC236}">
                    <a16:creationId xmlns:a16="http://schemas.microsoft.com/office/drawing/2014/main" id="{96DE2A30-6DB2-2163-5769-145D8E0F4B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17149" y="1490249"/>
                <a:ext cx="323922" cy="15587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695" b="1" kern="1200">
                    <a:solidFill>
                      <a:schemeClr val="accent1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pt-BR" sz="1000" dirty="0">
                    <a:solidFill>
                      <a:schemeClr val="tx1"/>
                    </a:solidFill>
                  </a:rPr>
                  <a:t>4,21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02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64D42CC7-A202-5F4C-8E19-9498DC2CED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938" y="4669436"/>
            <a:ext cx="9174162" cy="1753849"/>
          </a:xfrm>
          <a:prstGeom prst="rect">
            <a:avLst/>
          </a:prstGeom>
        </p:spPr>
      </p:pic>
      <p:pic>
        <p:nvPicPr>
          <p:cNvPr id="170" name="Picture 169" descr="A picture containing outdoor, yellow, nature, flower&#10;&#10;Description automatically generated">
            <a:extLst>
              <a:ext uri="{FF2B5EF4-FFF2-40B4-BE49-F238E27FC236}">
                <a16:creationId xmlns:a16="http://schemas.microsoft.com/office/drawing/2014/main" id="{9AF57FA2-4A53-E14B-A34E-3ADB549875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95300" y="2679192"/>
            <a:ext cx="1855788" cy="3493008"/>
          </a:xfrm>
          <a:prstGeom prst="rect">
            <a:avLst/>
          </a:prstGeom>
        </p:spPr>
      </p:pic>
      <p:sp>
        <p:nvSpPr>
          <p:cNvPr id="171" name="Rectangle 170">
            <a:extLst>
              <a:ext uri="{FF2B5EF4-FFF2-40B4-BE49-F238E27FC236}">
                <a16:creationId xmlns:a16="http://schemas.microsoft.com/office/drawing/2014/main" id="{7FCB1481-9DFD-CC42-957F-DE43307B8E6A}"/>
              </a:ext>
            </a:extLst>
          </p:cNvPr>
          <p:cNvSpPr/>
          <p:nvPr/>
        </p:nvSpPr>
        <p:spPr>
          <a:xfrm>
            <a:off x="495300" y="2673350"/>
            <a:ext cx="1855787" cy="122396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6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733" dirty="0">
              <a:latin typeface="Calibri Light" panose="020F0302020204030204" pitchFamily="34" charset="0"/>
            </a:endParaRPr>
          </a:p>
        </p:txBody>
      </p:sp>
      <p:sp>
        <p:nvSpPr>
          <p:cNvPr id="2" name="Retângulo 6">
            <a:extLst>
              <a:ext uri="{FF2B5EF4-FFF2-40B4-BE49-F238E27FC236}">
                <a16:creationId xmlns:a16="http://schemas.microsoft.com/office/drawing/2014/main" id="{1C7E0A58-554B-EE46-9D3F-24F22F7EB93C}"/>
              </a:ext>
            </a:extLst>
          </p:cNvPr>
          <p:cNvSpPr/>
          <p:nvPr/>
        </p:nvSpPr>
        <p:spPr>
          <a:xfrm>
            <a:off x="9683646" y="6460719"/>
            <a:ext cx="2271960" cy="181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78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USDA</a:t>
            </a:r>
            <a:endParaRPr lang="pt-BR" sz="578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74D87D-94FF-3541-9367-B980F310F79B}"/>
              </a:ext>
            </a:extLst>
          </p:cNvPr>
          <p:cNvSpPr/>
          <p:nvPr/>
        </p:nvSpPr>
        <p:spPr>
          <a:xfrm>
            <a:off x="495300" y="381000"/>
            <a:ext cx="1858508" cy="890027"/>
          </a:xfrm>
          <a:prstGeom prst="rect">
            <a:avLst/>
          </a:prstGeom>
          <a:gradFill>
            <a:gsLst>
              <a:gs pos="0">
                <a:srgbClr val="FDC505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sp>
        <p:nvSpPr>
          <p:cNvPr id="4" name="CaixaDeTexto 28">
            <a:extLst>
              <a:ext uri="{FF2B5EF4-FFF2-40B4-BE49-F238E27FC236}">
                <a16:creationId xmlns:a16="http://schemas.microsoft.com/office/drawing/2014/main" id="{0096C40F-8988-0145-BC4F-684533FB1FA3}"/>
              </a:ext>
            </a:extLst>
          </p:cNvPr>
          <p:cNvSpPr txBox="1"/>
          <p:nvPr/>
        </p:nvSpPr>
        <p:spPr>
          <a:xfrm>
            <a:off x="495300" y="412916"/>
            <a:ext cx="19081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3200" dirty="0">
                <a:solidFill>
                  <a:srgbClr val="023B59"/>
                </a:solidFill>
                <a:latin typeface="+mj-lt"/>
                <a:cs typeface="Calibri Light" panose="020F0302020204030204" pitchFamily="34" charset="0"/>
              </a:rPr>
              <a:t>CANOLA</a:t>
            </a:r>
          </a:p>
        </p:txBody>
      </p:sp>
      <p:pic>
        <p:nvPicPr>
          <p:cNvPr id="5" name="Picture 4" descr="A picture containing indoor, plant, vegetable&#10;&#10;Description automatically generated">
            <a:extLst>
              <a:ext uri="{FF2B5EF4-FFF2-40B4-BE49-F238E27FC236}">
                <a16:creationId xmlns:a16="http://schemas.microsoft.com/office/drawing/2014/main" id="{E589CF22-ECFE-A842-B1F8-D3D6293AB7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37" y="1575676"/>
            <a:ext cx="2052638" cy="13692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2FEFD5D-2339-D64B-9E1D-B31E0D4AB9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617" y="820708"/>
            <a:ext cx="707185" cy="778443"/>
          </a:xfrm>
          <a:prstGeom prst="rect">
            <a:avLst/>
          </a:prstGeom>
        </p:spPr>
      </p:pic>
      <p:sp>
        <p:nvSpPr>
          <p:cNvPr id="125" name="Título 1">
            <a:extLst>
              <a:ext uri="{FF2B5EF4-FFF2-40B4-BE49-F238E27FC236}">
                <a16:creationId xmlns:a16="http://schemas.microsoft.com/office/drawing/2014/main" id="{B5EF910D-081A-EB4C-A3F1-C39C591292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59440" y="830908"/>
            <a:ext cx="2673253" cy="60642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65000"/>
              </a:lnSpc>
            </a:pPr>
            <a:r>
              <a:rPr lang="pt-BR" sz="1600" dirty="0">
                <a:latin typeface="+mj-lt"/>
                <a:cs typeface="Calibri" panose="020F0502020204030204" pitchFamily="34" charset="0"/>
              </a:rPr>
              <a:t>Principais</a:t>
            </a:r>
            <a:r>
              <a:rPr lang="pt-BR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pt-BR" sz="2400" b="1" dirty="0">
                <a:latin typeface="+mj-lt"/>
                <a:cs typeface="Calibri" panose="020F0502020204030204" pitchFamily="34" charset="0"/>
              </a:rPr>
              <a:t>PRODUTORES</a:t>
            </a:r>
            <a:endParaRPr lang="pt-BR" sz="2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B3A4BB7-CB69-3E4B-9554-2F913BD60850}"/>
              </a:ext>
            </a:extLst>
          </p:cNvPr>
          <p:cNvSpPr/>
          <p:nvPr/>
        </p:nvSpPr>
        <p:spPr>
          <a:xfrm>
            <a:off x="2528951" y="4660905"/>
            <a:ext cx="9509078" cy="51760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1733" dirty="0">
              <a:latin typeface="Calibri Light" panose="020F03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337718-75F8-3343-A531-DE8C5B888B72}"/>
              </a:ext>
            </a:extLst>
          </p:cNvPr>
          <p:cNvGrpSpPr/>
          <p:nvPr/>
        </p:nvGrpSpPr>
        <p:grpSpPr>
          <a:xfrm>
            <a:off x="2674938" y="306459"/>
            <a:ext cx="2916237" cy="680967"/>
            <a:chOff x="2674938" y="306459"/>
            <a:chExt cx="2916237" cy="680967"/>
          </a:xfrm>
        </p:grpSpPr>
        <p:pic>
          <p:nvPicPr>
            <p:cNvPr id="190" name="Picture 189" descr="A picture containing toy&#10;&#10;Description automatically generated">
              <a:extLst>
                <a:ext uri="{FF2B5EF4-FFF2-40B4-BE49-F238E27FC236}">
                  <a16:creationId xmlns:a16="http://schemas.microsoft.com/office/drawing/2014/main" id="{BD2EA4E0-18CC-7643-9A64-AD7FA0115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4938" y="306459"/>
              <a:ext cx="1511124" cy="485703"/>
            </a:xfrm>
            <a:prstGeom prst="rect">
              <a:avLst/>
            </a:prstGeom>
          </p:spPr>
        </p:pic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361E436-67EB-4F40-B973-2D0026AE302F}"/>
                </a:ext>
              </a:extLst>
            </p:cNvPr>
            <p:cNvSpPr/>
            <p:nvPr/>
          </p:nvSpPr>
          <p:spPr>
            <a:xfrm>
              <a:off x="2674938" y="792164"/>
              <a:ext cx="2916237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775D15B-5A3A-A44B-A864-296C30E9CD75}"/>
              </a:ext>
            </a:extLst>
          </p:cNvPr>
          <p:cNvGrpSpPr/>
          <p:nvPr/>
        </p:nvGrpSpPr>
        <p:grpSpPr>
          <a:xfrm>
            <a:off x="5808663" y="312650"/>
            <a:ext cx="2916237" cy="1171663"/>
            <a:chOff x="5808663" y="312650"/>
            <a:chExt cx="2916237" cy="1171663"/>
          </a:xfrm>
        </p:grpSpPr>
        <p:sp>
          <p:nvSpPr>
            <p:cNvPr id="126" name="Título 1">
              <a:extLst>
                <a:ext uri="{FF2B5EF4-FFF2-40B4-BE49-F238E27FC236}">
                  <a16:creationId xmlns:a16="http://schemas.microsoft.com/office/drawing/2014/main" id="{A213B170-D96C-624E-BE60-AFB7819953B3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877888"/>
              <a:ext cx="2673253" cy="6064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600" b="0" dirty="0">
                  <a:latin typeface="+mj-lt"/>
                </a:rPr>
                <a:t>Principais</a:t>
              </a:r>
              <a:r>
                <a:rPr lang="pt-BR" dirty="0">
                  <a:latin typeface="+mj-lt"/>
                </a:rPr>
                <a:t> </a:t>
              </a:r>
              <a:r>
                <a:rPr lang="pt-BR" sz="2400" dirty="0">
                  <a:latin typeface="+mj-lt"/>
                </a:rPr>
                <a:t>EXPORTADORES</a:t>
              </a:r>
              <a:endParaRPr lang="pt-BR" sz="2600" dirty="0">
                <a:latin typeface="+mj-lt"/>
              </a:endParaRPr>
            </a:p>
          </p:txBody>
        </p:sp>
        <p:pic>
          <p:nvPicPr>
            <p:cNvPr id="119" name="Picture 11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982A397-4998-6B46-82E1-17674F058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808663" y="312650"/>
              <a:ext cx="783553" cy="486769"/>
            </a:xfrm>
            <a:prstGeom prst="rect">
              <a:avLst/>
            </a:prstGeom>
          </p:spPr>
        </p:pic>
        <p:pic>
          <p:nvPicPr>
            <p:cNvPr id="123" name="Picture 122" descr="Chart&#10;&#10;Description automatically generated">
              <a:extLst>
                <a:ext uri="{FF2B5EF4-FFF2-40B4-BE49-F238E27FC236}">
                  <a16:creationId xmlns:a16="http://schemas.microsoft.com/office/drawing/2014/main" id="{CFE4CABB-67DE-DF4D-9CED-2A490AE65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09020" y="356225"/>
              <a:ext cx="1350322" cy="443195"/>
            </a:xfrm>
            <a:prstGeom prst="rect">
              <a:avLst/>
            </a:prstGeom>
          </p:spPr>
        </p:pic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D6576416-E114-364A-8B37-21E23A726080}"/>
                </a:ext>
              </a:extLst>
            </p:cNvPr>
            <p:cNvSpPr/>
            <p:nvPr/>
          </p:nvSpPr>
          <p:spPr>
            <a:xfrm>
              <a:off x="5808663" y="792163"/>
              <a:ext cx="2916237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AA5990-1C36-604F-B7DB-72C76E37D4A1}"/>
              </a:ext>
            </a:extLst>
          </p:cNvPr>
          <p:cNvGrpSpPr/>
          <p:nvPr/>
        </p:nvGrpSpPr>
        <p:grpSpPr>
          <a:xfrm>
            <a:off x="8940800" y="305393"/>
            <a:ext cx="2916237" cy="1178920"/>
            <a:chOff x="8940800" y="305393"/>
            <a:chExt cx="2916237" cy="1178920"/>
          </a:xfrm>
        </p:grpSpPr>
        <p:sp>
          <p:nvSpPr>
            <p:cNvPr id="127" name="Título 1">
              <a:extLst>
                <a:ext uri="{FF2B5EF4-FFF2-40B4-BE49-F238E27FC236}">
                  <a16:creationId xmlns:a16="http://schemas.microsoft.com/office/drawing/2014/main" id="{6F50FD7C-7902-854D-8C82-11E93FE745E6}"/>
                </a:ext>
              </a:extLst>
            </p:cNvPr>
            <p:cNvSpPr txBox="1">
              <a:spLocks/>
            </p:cNvSpPr>
            <p:nvPr/>
          </p:nvSpPr>
          <p:spPr>
            <a:xfrm>
              <a:off x="8940800" y="877888"/>
              <a:ext cx="2673253" cy="6064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>
                <a:lnSpc>
                  <a:spcPct val="70000"/>
                </a:lnSpc>
              </a:pPr>
              <a:r>
                <a:rPr lang="pt-BR" sz="1600" b="0" dirty="0">
                  <a:latin typeface="+mj-lt"/>
                </a:rPr>
                <a:t>Principais</a:t>
              </a:r>
              <a:r>
                <a:rPr lang="pt-BR" dirty="0">
                  <a:latin typeface="+mj-lt"/>
                </a:rPr>
                <a:t> </a:t>
              </a:r>
              <a:r>
                <a:rPr lang="pt-BR" sz="2400" dirty="0">
                  <a:latin typeface="+mj-lt"/>
                </a:rPr>
                <a:t>IMPORTADORES</a:t>
              </a:r>
              <a:endParaRPr lang="pt-BR" sz="2600" dirty="0">
                <a:latin typeface="+mj-lt"/>
              </a:endParaRPr>
            </a:p>
          </p:txBody>
        </p:sp>
        <p:pic>
          <p:nvPicPr>
            <p:cNvPr id="124" name="Picture 12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42B6DA62-3C41-6143-B90D-FA1E0B032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940800" y="305393"/>
              <a:ext cx="783553" cy="486769"/>
            </a:xfrm>
            <a:prstGeom prst="rect">
              <a:avLst/>
            </a:prstGeom>
          </p:spPr>
        </p:pic>
        <p:pic>
          <p:nvPicPr>
            <p:cNvPr id="128" name="Picture 127" descr="Chart&#10;&#10;Description automatically generated">
              <a:extLst>
                <a:ext uri="{FF2B5EF4-FFF2-40B4-BE49-F238E27FC236}">
                  <a16:creationId xmlns:a16="http://schemas.microsoft.com/office/drawing/2014/main" id="{86B32DB8-73B4-0D4B-8537-D88A836C0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1512" y="348968"/>
              <a:ext cx="1350322" cy="443195"/>
            </a:xfrm>
            <a:prstGeom prst="rect">
              <a:avLst/>
            </a:prstGeom>
          </p:spPr>
        </p:pic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966C7CD-8482-E04B-94BD-DD280FFCB6C8}"/>
                </a:ext>
              </a:extLst>
            </p:cNvPr>
            <p:cNvSpPr/>
            <p:nvPr/>
          </p:nvSpPr>
          <p:spPr>
            <a:xfrm>
              <a:off x="8940800" y="792163"/>
              <a:ext cx="2916237" cy="19526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CFAEE4-CC07-3E4A-9EE4-3BC1D555A7BE}"/>
              </a:ext>
            </a:extLst>
          </p:cNvPr>
          <p:cNvGrpSpPr/>
          <p:nvPr/>
        </p:nvGrpSpPr>
        <p:grpSpPr>
          <a:xfrm>
            <a:off x="10569435" y="4289131"/>
            <a:ext cx="1392716" cy="236033"/>
            <a:chOff x="10569435" y="4289131"/>
            <a:chExt cx="1392716" cy="236033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07A555C-15DF-D040-BB40-3749C3E0CF5C}"/>
                </a:ext>
              </a:extLst>
            </p:cNvPr>
            <p:cNvSpPr txBox="1"/>
            <p:nvPr/>
          </p:nvSpPr>
          <p:spPr>
            <a:xfrm>
              <a:off x="10569435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outros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2AAE6EB-F65C-7043-976E-CA41A56772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75138" y="4525164"/>
              <a:ext cx="117267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A5F08D-C024-4B40-A4DA-5D87FA8AEC07}"/>
              </a:ext>
            </a:extLst>
          </p:cNvPr>
          <p:cNvGrpSpPr/>
          <p:nvPr/>
        </p:nvGrpSpPr>
        <p:grpSpPr>
          <a:xfrm>
            <a:off x="5245993" y="4289131"/>
            <a:ext cx="3264847" cy="1003920"/>
            <a:chOff x="5245993" y="4289131"/>
            <a:chExt cx="3264847" cy="1003920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A860629-E3E8-424D-8E9D-765E36A1FABB}"/>
                </a:ext>
              </a:extLst>
            </p:cNvPr>
            <p:cNvSpPr txBox="1"/>
            <p:nvPr/>
          </p:nvSpPr>
          <p:spPr>
            <a:xfrm>
              <a:off x="6576854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RÚSSIA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E2F4ED99-83AE-EE4E-BA48-693E3A07CCC7}"/>
                </a:ext>
              </a:extLst>
            </p:cNvPr>
            <p:cNvSpPr txBox="1"/>
            <p:nvPr/>
          </p:nvSpPr>
          <p:spPr>
            <a:xfrm>
              <a:off x="5245993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EUA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AB9EE76-65D9-9441-BF23-9AB8320015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3501" y="4525164"/>
              <a:ext cx="1172671" cy="0"/>
            </a:xfrm>
            <a:prstGeom prst="line">
              <a:avLst/>
            </a:prstGeom>
            <a:ln w="19050">
              <a:solidFill>
                <a:srgbClr val="5AB0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E509055-8A84-684F-A045-63D49AD853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2956" y="4525164"/>
              <a:ext cx="1172671" cy="0"/>
            </a:xfrm>
            <a:prstGeom prst="line">
              <a:avLst/>
            </a:prstGeom>
            <a:ln w="19050">
              <a:solidFill>
                <a:srgbClr val="618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0651271-6C4D-3A4B-8105-97DB21CB417B}"/>
                </a:ext>
              </a:extLst>
            </p:cNvPr>
            <p:cNvSpPr/>
            <p:nvPr/>
          </p:nvSpPr>
          <p:spPr>
            <a:xfrm>
              <a:off x="8379544" y="5065448"/>
              <a:ext cx="131296" cy="125157"/>
            </a:xfrm>
            <a:prstGeom prst="ellipse">
              <a:avLst/>
            </a:prstGeom>
            <a:solidFill>
              <a:srgbClr val="21B3C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3E078467-4E7A-2947-9AF1-0D9C2C6E6976}"/>
                </a:ext>
              </a:extLst>
            </p:cNvPr>
            <p:cNvCxnSpPr>
              <a:cxnSpLocks/>
            </p:cNvCxnSpPr>
            <p:nvPr/>
          </p:nvCxnSpPr>
          <p:spPr>
            <a:xfrm>
              <a:off x="7856405" y="4514297"/>
              <a:ext cx="0" cy="621229"/>
            </a:xfrm>
            <a:prstGeom prst="line">
              <a:avLst/>
            </a:prstGeom>
            <a:ln w="19050">
              <a:solidFill>
                <a:srgbClr val="5AB0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815BA95C-73B5-5548-9D91-FD2D5E8E1B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6828" y="5134764"/>
              <a:ext cx="528568" cy="0"/>
            </a:xfrm>
            <a:prstGeom prst="line">
              <a:avLst/>
            </a:prstGeom>
            <a:ln w="19050">
              <a:solidFill>
                <a:srgbClr val="5AB0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311D3AD-289F-084E-AD4D-594C8D372E55}"/>
                </a:ext>
              </a:extLst>
            </p:cNvPr>
            <p:cNvCxnSpPr>
              <a:cxnSpLocks/>
            </p:cNvCxnSpPr>
            <p:nvPr/>
          </p:nvCxnSpPr>
          <p:spPr>
            <a:xfrm>
              <a:off x="6518679" y="4517841"/>
              <a:ext cx="0" cy="724010"/>
            </a:xfrm>
            <a:prstGeom prst="line">
              <a:avLst/>
            </a:prstGeom>
            <a:ln w="19050">
              <a:solidFill>
                <a:srgbClr val="618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C669A8A-B36D-BD4D-A63F-325C0EBB8E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7758" y="5234770"/>
              <a:ext cx="798223" cy="0"/>
            </a:xfrm>
            <a:prstGeom prst="line">
              <a:avLst/>
            </a:prstGeom>
            <a:ln w="19050">
              <a:solidFill>
                <a:srgbClr val="618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031DEB9-89BC-D245-B3DC-D7924831812A}"/>
                </a:ext>
              </a:extLst>
            </p:cNvPr>
            <p:cNvSpPr/>
            <p:nvPr/>
          </p:nvSpPr>
          <p:spPr>
            <a:xfrm>
              <a:off x="7252976" y="5167894"/>
              <a:ext cx="131296" cy="125157"/>
            </a:xfrm>
            <a:prstGeom prst="ellipse">
              <a:avLst/>
            </a:prstGeom>
            <a:solidFill>
              <a:srgbClr val="538ED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894F57-D9B4-C148-9AEF-8E677BDFFB1B}"/>
              </a:ext>
            </a:extLst>
          </p:cNvPr>
          <p:cNvGrpSpPr/>
          <p:nvPr/>
        </p:nvGrpSpPr>
        <p:grpSpPr>
          <a:xfrm>
            <a:off x="2584272" y="4289131"/>
            <a:ext cx="8047018" cy="1353337"/>
            <a:chOff x="2584272" y="4289131"/>
            <a:chExt cx="8047018" cy="135333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768C29E-D24B-A84B-9A49-E476F8BD8719}"/>
                </a:ext>
              </a:extLst>
            </p:cNvPr>
            <p:cNvSpPr txBox="1"/>
            <p:nvPr/>
          </p:nvSpPr>
          <p:spPr>
            <a:xfrm>
              <a:off x="2584272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CANADÁ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EDCA235-F84A-7F4E-81D8-718E89E70273}"/>
                </a:ext>
              </a:extLst>
            </p:cNvPr>
            <p:cNvGrpSpPr/>
            <p:nvPr/>
          </p:nvGrpSpPr>
          <p:grpSpPr>
            <a:xfrm>
              <a:off x="2691865" y="4289131"/>
              <a:ext cx="7939425" cy="1353337"/>
              <a:chOff x="2691865" y="4289131"/>
              <a:chExt cx="7939425" cy="1353337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C5150387-30AB-8843-A3BB-C81D463161D0}"/>
                  </a:ext>
                </a:extLst>
              </p:cNvPr>
              <p:cNvSpPr txBox="1"/>
              <p:nvPr/>
            </p:nvSpPr>
            <p:spPr>
              <a:xfrm>
                <a:off x="7907713" y="4289131"/>
                <a:ext cx="1392716" cy="1983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733"/>
                  </a:lnSpc>
                </a:pPr>
                <a:r>
                  <a:rPr lang="pt-BR" sz="1200" b="1" dirty="0">
                    <a:latin typeface="+mj-lt"/>
                    <a:cs typeface="Calibri" panose="020F0502020204030204" pitchFamily="34" charset="0"/>
                  </a:rPr>
                  <a:t>ÍNDIA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A473395C-095E-6240-AB65-9F30DA46B5EE}"/>
                  </a:ext>
                </a:extLst>
              </p:cNvPr>
              <p:cNvSpPr txBox="1"/>
              <p:nvPr/>
            </p:nvSpPr>
            <p:spPr>
              <a:xfrm>
                <a:off x="9238574" y="4289131"/>
                <a:ext cx="1392716" cy="1983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733"/>
                  </a:lnSpc>
                </a:pPr>
                <a:r>
                  <a:rPr lang="pt-BR" sz="1200" b="1" dirty="0">
                    <a:latin typeface="+mj-lt"/>
                    <a:cs typeface="Calibri" panose="020F0502020204030204" pitchFamily="34" charset="0"/>
                  </a:rPr>
                  <a:t>CHINA</a:t>
                </a: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F637C89-EDF6-AD40-A85F-73C94EB21C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44593" y="4525164"/>
                <a:ext cx="1172671" cy="0"/>
              </a:xfrm>
              <a:prstGeom prst="line">
                <a:avLst/>
              </a:prstGeom>
              <a:ln w="19050">
                <a:solidFill>
                  <a:srgbClr val="D81D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20CFE1FF-79A7-1A48-938E-49E648CB8B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14047" y="4525164"/>
                <a:ext cx="1172671" cy="0"/>
              </a:xfrm>
              <a:prstGeom prst="line">
                <a:avLst/>
              </a:prstGeom>
              <a:ln w="19050">
                <a:solidFill>
                  <a:srgbClr val="D3B1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25A5F69-95D7-F844-84DA-186A576138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91865" y="4525164"/>
                <a:ext cx="1172671" cy="0"/>
              </a:xfrm>
              <a:prstGeom prst="line">
                <a:avLst/>
              </a:prstGeom>
              <a:ln w="19050">
                <a:solidFill>
                  <a:srgbClr val="ACAB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908AB838-4DFD-134C-A803-3E9C4D90E3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1931" y="4516069"/>
                <a:ext cx="0" cy="1039443"/>
              </a:xfrm>
              <a:prstGeom prst="line">
                <a:avLst/>
              </a:prstGeom>
              <a:ln w="19050">
                <a:solidFill>
                  <a:srgbClr val="D9AF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93D124D0-3A53-1242-A6D6-EE65D05C5F0A}"/>
                  </a:ext>
                </a:extLst>
              </p:cNvPr>
              <p:cNvSpPr/>
              <p:nvPr/>
            </p:nvSpPr>
            <p:spPr>
              <a:xfrm>
                <a:off x="9132020" y="5517311"/>
                <a:ext cx="131296" cy="125157"/>
              </a:xfrm>
              <a:prstGeom prst="ellipse">
                <a:avLst/>
              </a:prstGeom>
              <a:solidFill>
                <a:srgbClr val="D9AF7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868F95DF-6050-054C-8935-9888155E2E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5596" y="4524930"/>
                <a:ext cx="0" cy="913623"/>
              </a:xfrm>
              <a:prstGeom prst="line">
                <a:avLst/>
              </a:prstGeom>
              <a:ln w="19050">
                <a:solidFill>
                  <a:srgbClr val="D149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7EE3ADEC-63CA-374A-841F-439011EE7CCB}"/>
                  </a:ext>
                </a:extLst>
              </p:cNvPr>
              <p:cNvSpPr/>
              <p:nvPr/>
            </p:nvSpPr>
            <p:spPr>
              <a:xfrm>
                <a:off x="9294039" y="5347582"/>
                <a:ext cx="131296" cy="125157"/>
              </a:xfrm>
              <a:prstGeom prst="ellipse">
                <a:avLst/>
              </a:prstGeom>
              <a:solidFill>
                <a:srgbClr val="E6396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89773930-835A-104C-B931-686DC63018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5120" y="4519278"/>
                <a:ext cx="0" cy="540114"/>
              </a:xfrm>
              <a:prstGeom prst="line">
                <a:avLst/>
              </a:prstGeom>
              <a:ln w="19050">
                <a:solidFill>
                  <a:srgbClr val="ACAB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AE3BD071-A37C-CB4A-80B2-E4FC0D5D42C5}"/>
                  </a:ext>
                </a:extLst>
              </p:cNvPr>
              <p:cNvSpPr/>
              <p:nvPr/>
            </p:nvSpPr>
            <p:spPr>
              <a:xfrm>
                <a:off x="3790386" y="5012489"/>
                <a:ext cx="131296" cy="125157"/>
              </a:xfrm>
              <a:prstGeom prst="ellipse">
                <a:avLst/>
              </a:prstGeom>
              <a:solidFill>
                <a:srgbClr val="ADAAF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R" sz="1733" dirty="0">
                  <a:latin typeface="Calibri Light" panose="020F0302020204030204" pitchFamily="34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6EB2FC-FB9C-D441-B1E2-CD975958941C}"/>
              </a:ext>
            </a:extLst>
          </p:cNvPr>
          <p:cNvGrpSpPr/>
          <p:nvPr/>
        </p:nvGrpSpPr>
        <p:grpSpPr>
          <a:xfrm>
            <a:off x="3915133" y="4289131"/>
            <a:ext cx="1392716" cy="1118835"/>
            <a:chOff x="3915133" y="4289131"/>
            <a:chExt cx="1392716" cy="1118835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4DEE99C-E7E3-464A-92F8-B2E2CE2BB2CE}"/>
                </a:ext>
              </a:extLst>
            </p:cNvPr>
            <p:cNvSpPr txBox="1"/>
            <p:nvPr/>
          </p:nvSpPr>
          <p:spPr>
            <a:xfrm>
              <a:off x="3915133" y="4289131"/>
              <a:ext cx="1392716" cy="19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733"/>
                </a:lnSpc>
              </a:pPr>
              <a:r>
                <a:rPr lang="pt-BR" sz="1200" b="1" dirty="0">
                  <a:latin typeface="+mj-lt"/>
                  <a:cs typeface="Calibri" panose="020F0502020204030204" pitchFamily="34" charset="0"/>
                </a:rPr>
                <a:t>ESTADOS UNIDOS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9ED4C38-E570-1843-886E-8D6B9E9207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2410" y="4525164"/>
              <a:ext cx="1172671" cy="0"/>
            </a:xfrm>
            <a:prstGeom prst="line">
              <a:avLst/>
            </a:prstGeom>
            <a:ln w="19050">
              <a:solidFill>
                <a:srgbClr val="F9BD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931FDC93-DF24-A94C-A8CC-253AE17AC6EA}"/>
                </a:ext>
              </a:extLst>
            </p:cNvPr>
            <p:cNvCxnSpPr>
              <a:cxnSpLocks/>
            </p:cNvCxnSpPr>
            <p:nvPr/>
          </p:nvCxnSpPr>
          <p:spPr>
            <a:xfrm>
              <a:off x="4033399" y="4525029"/>
              <a:ext cx="0" cy="823348"/>
            </a:xfrm>
            <a:prstGeom prst="line">
              <a:avLst/>
            </a:prstGeom>
            <a:ln w="19050">
              <a:solidFill>
                <a:srgbClr val="F9BD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7D2B494-846C-DE43-BD7A-38260F7391A6}"/>
                </a:ext>
              </a:extLst>
            </p:cNvPr>
            <p:cNvSpPr/>
            <p:nvPr/>
          </p:nvSpPr>
          <p:spPr>
            <a:xfrm>
              <a:off x="3964873" y="5282809"/>
              <a:ext cx="131296" cy="125157"/>
            </a:xfrm>
            <a:prstGeom prst="ellipse">
              <a:avLst/>
            </a:prstGeom>
            <a:solidFill>
              <a:srgbClr val="E9AB4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</p:grpSp>
      <p:pic>
        <p:nvPicPr>
          <p:cNvPr id="41" name="Picture 40" descr="Shape&#10;&#10;Description automatically generated">
            <a:extLst>
              <a:ext uri="{FF2B5EF4-FFF2-40B4-BE49-F238E27FC236}">
                <a16:creationId xmlns:a16="http://schemas.microsoft.com/office/drawing/2014/main" id="{8351A0ED-C92D-0C4F-BD32-4049FD0BACB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549" y="5132172"/>
            <a:ext cx="5640051" cy="889212"/>
          </a:xfrm>
          <a:prstGeom prst="rect">
            <a:avLst/>
          </a:prstGeom>
        </p:spPr>
      </p:pic>
      <p:sp>
        <p:nvSpPr>
          <p:cNvPr id="138" name="Retângulo 1646">
            <a:extLst>
              <a:ext uri="{FF2B5EF4-FFF2-40B4-BE49-F238E27FC236}">
                <a16:creationId xmlns:a16="http://schemas.microsoft.com/office/drawing/2014/main" id="{E0096D24-0947-1A4F-8D45-C256CAE73BC8}"/>
              </a:ext>
            </a:extLst>
          </p:cNvPr>
          <p:cNvSpPr/>
          <p:nvPr/>
        </p:nvSpPr>
        <p:spPr>
          <a:xfrm>
            <a:off x="10952480" y="5392103"/>
            <a:ext cx="9848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Safras</a:t>
            </a:r>
            <a:b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1.000 MT</a:t>
            </a:r>
            <a:endParaRPr lang="pt-BR" sz="1600" b="1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7A6FF20-5644-F0E3-8A91-BB6B781989D6}"/>
              </a:ext>
            </a:extLst>
          </p:cNvPr>
          <p:cNvGrpSpPr/>
          <p:nvPr/>
        </p:nvGrpSpPr>
        <p:grpSpPr>
          <a:xfrm>
            <a:off x="2674938" y="1484313"/>
            <a:ext cx="2916237" cy="2653734"/>
            <a:chOff x="2674938" y="1484313"/>
            <a:chExt cx="2916237" cy="265373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C7BABE-C79D-D749-BFBB-997A29356BCA}"/>
                </a:ext>
              </a:extLst>
            </p:cNvPr>
            <p:cNvSpPr/>
            <p:nvPr/>
          </p:nvSpPr>
          <p:spPr>
            <a:xfrm>
              <a:off x="2674938" y="1530351"/>
              <a:ext cx="565265" cy="2366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92D75-D934-2E46-91AC-79C1721B65E3}"/>
                </a:ext>
              </a:extLst>
            </p:cNvPr>
            <p:cNvSpPr/>
            <p:nvPr/>
          </p:nvSpPr>
          <p:spPr>
            <a:xfrm>
              <a:off x="2674938" y="2784475"/>
              <a:ext cx="565265" cy="1062729"/>
            </a:xfrm>
            <a:prstGeom prst="rect">
              <a:avLst/>
            </a:prstGeom>
            <a:solidFill>
              <a:srgbClr val="D3B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259EAE-594C-D346-A955-FCB1733F3F5A}"/>
                </a:ext>
              </a:extLst>
            </p:cNvPr>
            <p:cNvSpPr/>
            <p:nvPr/>
          </p:nvSpPr>
          <p:spPr>
            <a:xfrm>
              <a:off x="2674938" y="2981325"/>
              <a:ext cx="565265" cy="915988"/>
            </a:xfrm>
            <a:prstGeom prst="rect">
              <a:avLst/>
            </a:prstGeom>
            <a:solidFill>
              <a:srgbClr val="ACA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AE1939-2F72-064B-B46B-9F0A01A26D95}"/>
                </a:ext>
              </a:extLst>
            </p:cNvPr>
            <p:cNvSpPr/>
            <p:nvPr/>
          </p:nvSpPr>
          <p:spPr>
            <a:xfrm>
              <a:off x="2674938" y="3327399"/>
              <a:ext cx="565265" cy="569913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2C8743-E48B-E543-BBA6-069CA1DD392C}"/>
                </a:ext>
              </a:extLst>
            </p:cNvPr>
            <p:cNvSpPr/>
            <p:nvPr/>
          </p:nvSpPr>
          <p:spPr>
            <a:xfrm>
              <a:off x="3263049" y="1552575"/>
              <a:ext cx="565265" cy="23447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400" b="1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5760AA6-AA33-FA4D-9537-91EB28229012}"/>
                </a:ext>
              </a:extLst>
            </p:cNvPr>
            <p:cNvSpPr/>
            <p:nvPr/>
          </p:nvSpPr>
          <p:spPr>
            <a:xfrm>
              <a:off x="3263049" y="2787650"/>
              <a:ext cx="565265" cy="1059554"/>
            </a:xfrm>
            <a:prstGeom prst="rect">
              <a:avLst/>
            </a:prstGeom>
            <a:solidFill>
              <a:srgbClr val="D3B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7FBF09-BF64-9243-9C0B-D60A08EED553}"/>
                </a:ext>
              </a:extLst>
            </p:cNvPr>
            <p:cNvSpPr/>
            <p:nvPr/>
          </p:nvSpPr>
          <p:spPr>
            <a:xfrm>
              <a:off x="3263049" y="3009900"/>
              <a:ext cx="565265" cy="887412"/>
            </a:xfrm>
            <a:prstGeom prst="rect">
              <a:avLst/>
            </a:prstGeom>
            <a:solidFill>
              <a:srgbClr val="ACA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71418D-8F30-F346-912B-DDE84FB1D66C}"/>
                </a:ext>
              </a:extLst>
            </p:cNvPr>
            <p:cNvSpPr/>
            <p:nvPr/>
          </p:nvSpPr>
          <p:spPr>
            <a:xfrm>
              <a:off x="3263049" y="3355975"/>
              <a:ext cx="565265" cy="541337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8" name="Título 1">
              <a:extLst>
                <a:ext uri="{FF2B5EF4-FFF2-40B4-BE49-F238E27FC236}">
                  <a16:creationId xmlns:a16="http://schemas.microsoft.com/office/drawing/2014/main" id="{FD5DB8BE-76C2-7046-AB26-9A97F44AAFCA}"/>
                </a:ext>
              </a:extLst>
            </p:cNvPr>
            <p:cNvSpPr txBox="1">
              <a:spLocks/>
            </p:cNvSpPr>
            <p:nvPr/>
          </p:nvSpPr>
          <p:spPr>
            <a:xfrm>
              <a:off x="2674939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17/18</a:t>
              </a:r>
            </a:p>
          </p:txBody>
        </p:sp>
        <p:sp>
          <p:nvSpPr>
            <p:cNvPr id="29" name="Título 1">
              <a:extLst>
                <a:ext uri="{FF2B5EF4-FFF2-40B4-BE49-F238E27FC236}">
                  <a16:creationId xmlns:a16="http://schemas.microsoft.com/office/drawing/2014/main" id="{F27C2A4B-699A-9D4C-8A19-CB2C2D1593F5}"/>
                </a:ext>
              </a:extLst>
            </p:cNvPr>
            <p:cNvSpPr txBox="1">
              <a:spLocks/>
            </p:cNvSpPr>
            <p:nvPr/>
          </p:nvSpPr>
          <p:spPr>
            <a:xfrm>
              <a:off x="3263843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18/19</a:t>
              </a:r>
            </a:p>
          </p:txBody>
        </p:sp>
        <p:sp>
          <p:nvSpPr>
            <p:cNvPr id="32" name="Título 1">
              <a:extLst>
                <a:ext uri="{FF2B5EF4-FFF2-40B4-BE49-F238E27FC236}">
                  <a16:creationId xmlns:a16="http://schemas.microsoft.com/office/drawing/2014/main" id="{B6E21653-B8F7-5E4E-83D9-0711C1F900CE}"/>
                </a:ext>
              </a:extLst>
            </p:cNvPr>
            <p:cNvSpPr txBox="1">
              <a:spLocks/>
            </p:cNvSpPr>
            <p:nvPr/>
          </p:nvSpPr>
          <p:spPr>
            <a:xfrm>
              <a:off x="3263842" y="3579503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6,4</a:t>
              </a:r>
            </a:p>
          </p:txBody>
        </p:sp>
        <p:sp>
          <p:nvSpPr>
            <p:cNvPr id="33" name="Título 1">
              <a:extLst>
                <a:ext uri="{FF2B5EF4-FFF2-40B4-BE49-F238E27FC236}">
                  <a16:creationId xmlns:a16="http://schemas.microsoft.com/office/drawing/2014/main" id="{94AB2D37-6A8F-5640-9FFD-76D07E84D5E3}"/>
                </a:ext>
              </a:extLst>
            </p:cNvPr>
            <p:cNvSpPr txBox="1">
              <a:spLocks/>
            </p:cNvSpPr>
            <p:nvPr/>
          </p:nvSpPr>
          <p:spPr>
            <a:xfrm>
              <a:off x="3263842" y="311649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4,1</a:t>
              </a:r>
            </a:p>
          </p:txBody>
        </p:sp>
        <p:sp>
          <p:nvSpPr>
            <p:cNvPr id="34" name="Título 1">
              <a:extLst>
                <a:ext uri="{FF2B5EF4-FFF2-40B4-BE49-F238E27FC236}">
                  <a16:creationId xmlns:a16="http://schemas.microsoft.com/office/drawing/2014/main" id="{03382791-DDE2-EE47-8C72-7A4796A7C297}"/>
                </a:ext>
              </a:extLst>
            </p:cNvPr>
            <p:cNvSpPr txBox="1">
              <a:spLocks/>
            </p:cNvSpPr>
            <p:nvPr/>
          </p:nvSpPr>
          <p:spPr>
            <a:xfrm>
              <a:off x="3263842" y="2829978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2,6</a:t>
              </a:r>
            </a:p>
          </p:txBody>
        </p:sp>
        <p:sp>
          <p:nvSpPr>
            <p:cNvPr id="36" name="Título 1">
              <a:extLst>
                <a:ext uri="{FF2B5EF4-FFF2-40B4-BE49-F238E27FC236}">
                  <a16:creationId xmlns:a16="http://schemas.microsoft.com/office/drawing/2014/main" id="{2000A165-EAED-384E-B739-47D9CEE5B2CB}"/>
                </a:ext>
              </a:extLst>
            </p:cNvPr>
            <p:cNvSpPr txBox="1">
              <a:spLocks/>
            </p:cNvSpPr>
            <p:nvPr/>
          </p:nvSpPr>
          <p:spPr>
            <a:xfrm>
              <a:off x="3263842" y="214350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14,6</a:t>
              </a:r>
            </a:p>
          </p:txBody>
        </p:sp>
        <p:sp>
          <p:nvSpPr>
            <p:cNvPr id="38" name="Título 1">
              <a:extLst>
                <a:ext uri="{FF2B5EF4-FFF2-40B4-BE49-F238E27FC236}">
                  <a16:creationId xmlns:a16="http://schemas.microsoft.com/office/drawing/2014/main" id="{DD615A3F-AD31-B245-B732-5BF27D7706C7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355490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6,7</a:t>
              </a:r>
            </a:p>
          </p:txBody>
        </p:sp>
        <p:sp>
          <p:nvSpPr>
            <p:cNvPr id="39" name="Título 1">
              <a:extLst>
                <a:ext uri="{FF2B5EF4-FFF2-40B4-BE49-F238E27FC236}">
                  <a16:creationId xmlns:a16="http://schemas.microsoft.com/office/drawing/2014/main" id="{B1FD447A-7809-FB48-AFBA-EAD701AA63D5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3095513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4,1</a:t>
              </a:r>
            </a:p>
          </p:txBody>
        </p:sp>
        <p:sp>
          <p:nvSpPr>
            <p:cNvPr id="40" name="Título 1">
              <a:extLst>
                <a:ext uri="{FF2B5EF4-FFF2-40B4-BE49-F238E27FC236}">
                  <a16:creationId xmlns:a16="http://schemas.microsoft.com/office/drawing/2014/main" id="{0587DA2A-295C-7241-B0A7-34712A46C8A6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2817368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2,4</a:t>
              </a:r>
            </a:p>
          </p:txBody>
        </p:sp>
        <p:sp>
          <p:nvSpPr>
            <p:cNvPr id="42" name="Título 1">
              <a:extLst>
                <a:ext uri="{FF2B5EF4-FFF2-40B4-BE49-F238E27FC236}">
                  <a16:creationId xmlns:a16="http://schemas.microsoft.com/office/drawing/2014/main" id="{30039654-5FF7-0440-B6B3-A28199837872}"/>
                </a:ext>
              </a:extLst>
            </p:cNvPr>
            <p:cNvSpPr txBox="1">
              <a:spLocks/>
            </p:cNvSpPr>
            <p:nvPr/>
          </p:nvSpPr>
          <p:spPr>
            <a:xfrm>
              <a:off x="2674938" y="213080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14,8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8F69B8-6456-8C48-A790-D7F4B78547D6}"/>
                </a:ext>
              </a:extLst>
            </p:cNvPr>
            <p:cNvSpPr/>
            <p:nvPr/>
          </p:nvSpPr>
          <p:spPr>
            <a:xfrm>
              <a:off x="3851160" y="1523999"/>
              <a:ext cx="565265" cy="23733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400" b="1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0CACB2-C6B2-7A4F-ABF0-0CA240544946}"/>
                </a:ext>
              </a:extLst>
            </p:cNvPr>
            <p:cNvSpPr/>
            <p:nvPr/>
          </p:nvSpPr>
          <p:spPr>
            <a:xfrm>
              <a:off x="3851160" y="2784475"/>
              <a:ext cx="565265" cy="1112838"/>
            </a:xfrm>
            <a:prstGeom prst="rect">
              <a:avLst/>
            </a:prstGeom>
            <a:solidFill>
              <a:srgbClr val="D3B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DB70E0C-FF1F-4B41-A7C5-B40BDD909E92}"/>
                </a:ext>
              </a:extLst>
            </p:cNvPr>
            <p:cNvSpPr/>
            <p:nvPr/>
          </p:nvSpPr>
          <p:spPr>
            <a:xfrm>
              <a:off x="3851160" y="3009900"/>
              <a:ext cx="565265" cy="887412"/>
            </a:xfrm>
            <a:prstGeom prst="rect">
              <a:avLst/>
            </a:prstGeom>
            <a:solidFill>
              <a:srgbClr val="ACA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915DC1-7D02-3147-829D-4BC8B813302A}"/>
                </a:ext>
              </a:extLst>
            </p:cNvPr>
            <p:cNvSpPr/>
            <p:nvPr/>
          </p:nvSpPr>
          <p:spPr>
            <a:xfrm>
              <a:off x="3851160" y="3392245"/>
              <a:ext cx="565265" cy="505068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30" name="Título 1">
              <a:extLst>
                <a:ext uri="{FF2B5EF4-FFF2-40B4-BE49-F238E27FC236}">
                  <a16:creationId xmlns:a16="http://schemas.microsoft.com/office/drawing/2014/main" id="{754A8797-DD23-D74B-8F64-3104294D4A00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19/20</a:t>
              </a:r>
            </a:p>
          </p:txBody>
        </p:sp>
        <p:sp>
          <p:nvSpPr>
            <p:cNvPr id="173" name="Título 1">
              <a:extLst>
                <a:ext uri="{FF2B5EF4-FFF2-40B4-BE49-F238E27FC236}">
                  <a16:creationId xmlns:a16="http://schemas.microsoft.com/office/drawing/2014/main" id="{17473563-08D9-F048-9A49-4C7A92733F2D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358923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6,0</a:t>
              </a:r>
            </a:p>
          </p:txBody>
        </p:sp>
        <p:sp>
          <p:nvSpPr>
            <p:cNvPr id="174" name="Título 1">
              <a:extLst>
                <a:ext uri="{FF2B5EF4-FFF2-40B4-BE49-F238E27FC236}">
                  <a16:creationId xmlns:a16="http://schemas.microsoft.com/office/drawing/2014/main" id="{A44DDBC5-5CEF-8046-B3E3-D29998E1CEF5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313498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4,4</a:t>
              </a:r>
            </a:p>
          </p:txBody>
        </p:sp>
        <p:sp>
          <p:nvSpPr>
            <p:cNvPr id="175" name="Título 1">
              <a:extLst>
                <a:ext uri="{FF2B5EF4-FFF2-40B4-BE49-F238E27FC236}">
                  <a16:creationId xmlns:a16="http://schemas.microsoft.com/office/drawing/2014/main" id="{E453FDE8-581A-4040-86FD-A6ECB281169A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283213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2,7</a:t>
              </a:r>
            </a:p>
          </p:txBody>
        </p:sp>
        <p:sp>
          <p:nvSpPr>
            <p:cNvPr id="176" name="Título 1">
              <a:extLst>
                <a:ext uri="{FF2B5EF4-FFF2-40B4-BE49-F238E27FC236}">
                  <a16:creationId xmlns:a16="http://schemas.microsoft.com/office/drawing/2014/main" id="{9C0DC58E-32F0-0946-A45A-5EF545A22509}"/>
                </a:ext>
              </a:extLst>
            </p:cNvPr>
            <p:cNvSpPr txBox="1">
              <a:spLocks/>
            </p:cNvSpPr>
            <p:nvPr/>
          </p:nvSpPr>
          <p:spPr>
            <a:xfrm>
              <a:off x="3852747" y="2121275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14,9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56D876FE-FF37-D576-D29E-50AF009A664B}"/>
                </a:ext>
              </a:extLst>
            </p:cNvPr>
            <p:cNvSpPr/>
            <p:nvPr/>
          </p:nvSpPr>
          <p:spPr>
            <a:xfrm>
              <a:off x="5025910" y="1484313"/>
              <a:ext cx="565265" cy="241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400" b="1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AFF99AE-106A-4D6F-2DDD-5C8B04A99A72}"/>
                </a:ext>
              </a:extLst>
            </p:cNvPr>
            <p:cNvSpPr/>
            <p:nvPr/>
          </p:nvSpPr>
          <p:spPr>
            <a:xfrm>
              <a:off x="5025910" y="2771887"/>
              <a:ext cx="565265" cy="1125426"/>
            </a:xfrm>
            <a:prstGeom prst="rect">
              <a:avLst/>
            </a:prstGeom>
            <a:solidFill>
              <a:srgbClr val="D3B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CD1E9879-0FAC-F342-5CC3-D7747953AB08}"/>
                </a:ext>
              </a:extLst>
            </p:cNvPr>
            <p:cNvSpPr/>
            <p:nvPr/>
          </p:nvSpPr>
          <p:spPr>
            <a:xfrm>
              <a:off x="5025910" y="3079750"/>
              <a:ext cx="565265" cy="817562"/>
            </a:xfrm>
            <a:prstGeom prst="rect">
              <a:avLst/>
            </a:prstGeom>
            <a:solidFill>
              <a:srgbClr val="ACA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A0B6AB7-8443-2306-FC02-314EDE31544C}"/>
                </a:ext>
              </a:extLst>
            </p:cNvPr>
            <p:cNvSpPr/>
            <p:nvPr/>
          </p:nvSpPr>
          <p:spPr>
            <a:xfrm>
              <a:off x="5025910" y="3375025"/>
              <a:ext cx="565265" cy="522288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82" name="Título 1">
              <a:extLst>
                <a:ext uri="{FF2B5EF4-FFF2-40B4-BE49-F238E27FC236}">
                  <a16:creationId xmlns:a16="http://schemas.microsoft.com/office/drawing/2014/main" id="{16DE2AB6-1C17-79FC-3FB8-2A6C70448B9E}"/>
                </a:ext>
              </a:extLst>
            </p:cNvPr>
            <p:cNvSpPr txBox="1">
              <a:spLocks/>
            </p:cNvSpPr>
            <p:nvPr/>
          </p:nvSpPr>
          <p:spPr>
            <a:xfrm>
              <a:off x="5027497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21/22</a:t>
              </a:r>
            </a:p>
          </p:txBody>
        </p:sp>
        <p:sp>
          <p:nvSpPr>
            <p:cNvPr id="183" name="Título 1">
              <a:extLst>
                <a:ext uri="{FF2B5EF4-FFF2-40B4-BE49-F238E27FC236}">
                  <a16:creationId xmlns:a16="http://schemas.microsoft.com/office/drawing/2014/main" id="{CBD5A440-D8D4-9312-937E-8ADE6E7A8C43}"/>
                </a:ext>
              </a:extLst>
            </p:cNvPr>
            <p:cNvSpPr txBox="1">
              <a:spLocks/>
            </p:cNvSpPr>
            <p:nvPr/>
          </p:nvSpPr>
          <p:spPr>
            <a:xfrm>
              <a:off x="5027497" y="357971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6,2</a:t>
              </a:r>
            </a:p>
          </p:txBody>
        </p:sp>
        <p:sp>
          <p:nvSpPr>
            <p:cNvPr id="184" name="Título 1">
              <a:extLst>
                <a:ext uri="{FF2B5EF4-FFF2-40B4-BE49-F238E27FC236}">
                  <a16:creationId xmlns:a16="http://schemas.microsoft.com/office/drawing/2014/main" id="{3AB8545F-9167-0501-5CDC-F31B4B457C18}"/>
                </a:ext>
              </a:extLst>
            </p:cNvPr>
            <p:cNvSpPr txBox="1">
              <a:spLocks/>
            </p:cNvSpPr>
            <p:nvPr/>
          </p:nvSpPr>
          <p:spPr>
            <a:xfrm>
              <a:off x="5027497" y="316038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3,5</a:t>
              </a:r>
            </a:p>
          </p:txBody>
        </p:sp>
        <p:sp>
          <p:nvSpPr>
            <p:cNvPr id="185" name="Título 1">
              <a:extLst>
                <a:ext uri="{FF2B5EF4-FFF2-40B4-BE49-F238E27FC236}">
                  <a16:creationId xmlns:a16="http://schemas.microsoft.com/office/drawing/2014/main" id="{4C56CBC5-634C-0BA4-8929-5FCDEF4452DF}"/>
                </a:ext>
              </a:extLst>
            </p:cNvPr>
            <p:cNvSpPr txBox="1">
              <a:spLocks/>
            </p:cNvSpPr>
            <p:nvPr/>
          </p:nvSpPr>
          <p:spPr>
            <a:xfrm>
              <a:off x="5027497" y="2867055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3,7</a:t>
              </a:r>
            </a:p>
          </p:txBody>
        </p:sp>
        <p:sp>
          <p:nvSpPr>
            <p:cNvPr id="186" name="Título 1">
              <a:extLst>
                <a:ext uri="{FF2B5EF4-FFF2-40B4-BE49-F238E27FC236}">
                  <a16:creationId xmlns:a16="http://schemas.microsoft.com/office/drawing/2014/main" id="{822C6C96-9E95-96B6-39C6-CD84DAD0B520}"/>
                </a:ext>
              </a:extLst>
            </p:cNvPr>
            <p:cNvSpPr txBox="1">
              <a:spLocks/>
            </p:cNvSpPr>
            <p:nvPr/>
          </p:nvSpPr>
          <p:spPr>
            <a:xfrm>
              <a:off x="5027497" y="209270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15,2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3B045CA7-9CCE-7993-AE5B-06768065A027}"/>
                </a:ext>
              </a:extLst>
            </p:cNvPr>
            <p:cNvSpPr/>
            <p:nvPr/>
          </p:nvSpPr>
          <p:spPr>
            <a:xfrm>
              <a:off x="4438535" y="1484313"/>
              <a:ext cx="565265" cy="241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F09BA02-AEFC-7BF9-EAE7-7E4E32705828}"/>
                </a:ext>
              </a:extLst>
            </p:cNvPr>
            <p:cNvSpPr/>
            <p:nvPr/>
          </p:nvSpPr>
          <p:spPr>
            <a:xfrm>
              <a:off x="4438535" y="2774949"/>
              <a:ext cx="565265" cy="1122363"/>
            </a:xfrm>
            <a:prstGeom prst="rect">
              <a:avLst/>
            </a:prstGeom>
            <a:solidFill>
              <a:srgbClr val="D3B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1433E7CC-55A6-27AD-AD0C-5E1DF79EC460}"/>
                </a:ext>
              </a:extLst>
            </p:cNvPr>
            <p:cNvSpPr/>
            <p:nvPr/>
          </p:nvSpPr>
          <p:spPr>
            <a:xfrm>
              <a:off x="4438535" y="3016250"/>
              <a:ext cx="565265" cy="881062"/>
            </a:xfrm>
            <a:prstGeom prst="rect">
              <a:avLst/>
            </a:prstGeom>
            <a:solidFill>
              <a:srgbClr val="ACA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A3519906-E4E2-BB1D-F0C8-ABB1E513166B}"/>
                </a:ext>
              </a:extLst>
            </p:cNvPr>
            <p:cNvSpPr/>
            <p:nvPr/>
          </p:nvSpPr>
          <p:spPr>
            <a:xfrm>
              <a:off x="4438535" y="3381375"/>
              <a:ext cx="565265" cy="515938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95" name="Título 1">
              <a:extLst>
                <a:ext uri="{FF2B5EF4-FFF2-40B4-BE49-F238E27FC236}">
                  <a16:creationId xmlns:a16="http://schemas.microsoft.com/office/drawing/2014/main" id="{49563B90-9D44-3028-E042-CADD9CAAE5AE}"/>
                </a:ext>
              </a:extLst>
            </p:cNvPr>
            <p:cNvSpPr txBox="1">
              <a:spLocks/>
            </p:cNvSpPr>
            <p:nvPr/>
          </p:nvSpPr>
          <p:spPr>
            <a:xfrm>
              <a:off x="4440122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20/21</a:t>
              </a:r>
            </a:p>
          </p:txBody>
        </p:sp>
        <p:sp>
          <p:nvSpPr>
            <p:cNvPr id="204" name="Título 1">
              <a:extLst>
                <a:ext uri="{FF2B5EF4-FFF2-40B4-BE49-F238E27FC236}">
                  <a16:creationId xmlns:a16="http://schemas.microsoft.com/office/drawing/2014/main" id="{806C6D42-8B52-FCFB-2BCE-99F2785AEFDD}"/>
                </a:ext>
              </a:extLst>
            </p:cNvPr>
            <p:cNvSpPr txBox="1">
              <a:spLocks/>
            </p:cNvSpPr>
            <p:nvPr/>
          </p:nvSpPr>
          <p:spPr>
            <a:xfrm>
              <a:off x="4440122" y="358923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6,1</a:t>
              </a:r>
            </a:p>
          </p:txBody>
        </p:sp>
        <p:sp>
          <p:nvSpPr>
            <p:cNvPr id="205" name="Título 1">
              <a:extLst>
                <a:ext uri="{FF2B5EF4-FFF2-40B4-BE49-F238E27FC236}">
                  <a16:creationId xmlns:a16="http://schemas.microsoft.com/office/drawing/2014/main" id="{D7FD4270-E7B7-D994-CBE8-ED0F304A96DC}"/>
                </a:ext>
              </a:extLst>
            </p:cNvPr>
            <p:cNvSpPr txBox="1">
              <a:spLocks/>
            </p:cNvSpPr>
            <p:nvPr/>
          </p:nvSpPr>
          <p:spPr>
            <a:xfrm>
              <a:off x="4440122" y="313498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4,3</a:t>
              </a:r>
            </a:p>
          </p:txBody>
        </p:sp>
        <p:sp>
          <p:nvSpPr>
            <p:cNvPr id="206" name="Título 1">
              <a:extLst>
                <a:ext uri="{FF2B5EF4-FFF2-40B4-BE49-F238E27FC236}">
                  <a16:creationId xmlns:a16="http://schemas.microsoft.com/office/drawing/2014/main" id="{8DDB1557-8765-1DE7-0BE1-C42F3A716CF0}"/>
                </a:ext>
              </a:extLst>
            </p:cNvPr>
            <p:cNvSpPr txBox="1">
              <a:spLocks/>
            </p:cNvSpPr>
            <p:nvPr/>
          </p:nvSpPr>
          <p:spPr>
            <a:xfrm>
              <a:off x="4440122" y="283213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2,9</a:t>
              </a:r>
            </a:p>
          </p:txBody>
        </p:sp>
        <p:sp>
          <p:nvSpPr>
            <p:cNvPr id="207" name="Título 1">
              <a:extLst>
                <a:ext uri="{FF2B5EF4-FFF2-40B4-BE49-F238E27FC236}">
                  <a16:creationId xmlns:a16="http://schemas.microsoft.com/office/drawing/2014/main" id="{3478291B-6DF7-632C-B220-289CBAB091D5}"/>
                </a:ext>
              </a:extLst>
            </p:cNvPr>
            <p:cNvSpPr txBox="1">
              <a:spLocks/>
            </p:cNvSpPr>
            <p:nvPr/>
          </p:nvSpPr>
          <p:spPr>
            <a:xfrm>
              <a:off x="4440122" y="209270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15,2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8F7D847-A943-A570-26BE-992C00D961C1}"/>
              </a:ext>
            </a:extLst>
          </p:cNvPr>
          <p:cNvGrpSpPr/>
          <p:nvPr/>
        </p:nvGrpSpPr>
        <p:grpSpPr>
          <a:xfrm>
            <a:off x="5808663" y="1484313"/>
            <a:ext cx="2916237" cy="2653734"/>
            <a:chOff x="5808663" y="1484313"/>
            <a:chExt cx="2916237" cy="265373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C3873B-37E4-A442-B335-8B151C24E12B}"/>
                </a:ext>
              </a:extLst>
            </p:cNvPr>
            <p:cNvSpPr/>
            <p:nvPr/>
          </p:nvSpPr>
          <p:spPr>
            <a:xfrm>
              <a:off x="5808663" y="1949449"/>
              <a:ext cx="565265" cy="19478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8BC7005-7ED5-054D-8AE4-50053A3657D5}"/>
                </a:ext>
              </a:extLst>
            </p:cNvPr>
            <p:cNvSpPr/>
            <p:nvPr/>
          </p:nvSpPr>
          <p:spPr>
            <a:xfrm>
              <a:off x="5808663" y="2298700"/>
              <a:ext cx="565265" cy="1548504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0E61518-6AB8-1B4E-BB90-46659B33FE0A}"/>
                </a:ext>
              </a:extLst>
            </p:cNvPr>
            <p:cNvSpPr/>
            <p:nvPr/>
          </p:nvSpPr>
          <p:spPr>
            <a:xfrm>
              <a:off x="5808663" y="2416175"/>
              <a:ext cx="565265" cy="1368880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C4CDEE5-FCB5-3644-8117-23AF687A6A85}"/>
                </a:ext>
              </a:extLst>
            </p:cNvPr>
            <p:cNvSpPr/>
            <p:nvPr/>
          </p:nvSpPr>
          <p:spPr>
            <a:xfrm>
              <a:off x="5808663" y="2559049"/>
              <a:ext cx="565265" cy="1338263"/>
            </a:xfrm>
            <a:prstGeom prst="rect">
              <a:avLst/>
            </a:prstGeom>
            <a:solidFill>
              <a:srgbClr val="ACA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381C96-DBF6-9D45-BF00-0E7656DC5201}"/>
                </a:ext>
              </a:extLst>
            </p:cNvPr>
            <p:cNvSpPr/>
            <p:nvPr/>
          </p:nvSpPr>
          <p:spPr>
            <a:xfrm>
              <a:off x="6396774" y="1800225"/>
              <a:ext cx="565265" cy="20970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B4C32A1-BC67-B54A-A29B-BE1BD5C45AC8}"/>
                </a:ext>
              </a:extLst>
            </p:cNvPr>
            <p:cNvSpPr/>
            <p:nvPr/>
          </p:nvSpPr>
          <p:spPr>
            <a:xfrm>
              <a:off x="6396774" y="2232024"/>
              <a:ext cx="565265" cy="1615179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001FFB-E182-DD42-847C-106BA3A6C664}"/>
                </a:ext>
              </a:extLst>
            </p:cNvPr>
            <p:cNvSpPr/>
            <p:nvPr/>
          </p:nvSpPr>
          <p:spPr>
            <a:xfrm>
              <a:off x="6396774" y="2314575"/>
              <a:ext cx="565265" cy="1470479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818A223-F867-5C48-8C6E-0380F49E5312}"/>
                </a:ext>
              </a:extLst>
            </p:cNvPr>
            <p:cNvSpPr/>
            <p:nvPr/>
          </p:nvSpPr>
          <p:spPr>
            <a:xfrm>
              <a:off x="6396774" y="2565399"/>
              <a:ext cx="565265" cy="1331913"/>
            </a:xfrm>
            <a:prstGeom prst="rect">
              <a:avLst/>
            </a:prstGeom>
            <a:solidFill>
              <a:srgbClr val="ACA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62" name="Título 1">
              <a:extLst>
                <a:ext uri="{FF2B5EF4-FFF2-40B4-BE49-F238E27FC236}">
                  <a16:creationId xmlns:a16="http://schemas.microsoft.com/office/drawing/2014/main" id="{ABE24B86-A19A-174D-B000-2D2CA7548F52}"/>
                </a:ext>
              </a:extLst>
            </p:cNvPr>
            <p:cNvSpPr txBox="1">
              <a:spLocks/>
            </p:cNvSpPr>
            <p:nvPr/>
          </p:nvSpPr>
          <p:spPr>
            <a:xfrm>
              <a:off x="5808664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17/18</a:t>
              </a:r>
            </a:p>
          </p:txBody>
        </p:sp>
        <p:sp>
          <p:nvSpPr>
            <p:cNvPr id="63" name="Título 1">
              <a:extLst>
                <a:ext uri="{FF2B5EF4-FFF2-40B4-BE49-F238E27FC236}">
                  <a16:creationId xmlns:a16="http://schemas.microsoft.com/office/drawing/2014/main" id="{E5045D9C-9035-7D40-A485-43F66C0E9FAB}"/>
                </a:ext>
              </a:extLst>
            </p:cNvPr>
            <p:cNvSpPr txBox="1">
              <a:spLocks/>
            </p:cNvSpPr>
            <p:nvPr/>
          </p:nvSpPr>
          <p:spPr>
            <a:xfrm>
              <a:off x="6397568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18/19</a:t>
              </a:r>
            </a:p>
          </p:txBody>
        </p:sp>
        <p:sp>
          <p:nvSpPr>
            <p:cNvPr id="66" name="Título 1">
              <a:extLst>
                <a:ext uri="{FF2B5EF4-FFF2-40B4-BE49-F238E27FC236}">
                  <a16:creationId xmlns:a16="http://schemas.microsoft.com/office/drawing/2014/main" id="{628180AD-A2B9-004F-8ED3-6781D6F07C91}"/>
                </a:ext>
              </a:extLst>
            </p:cNvPr>
            <p:cNvSpPr txBox="1">
              <a:spLocks/>
            </p:cNvSpPr>
            <p:nvPr/>
          </p:nvSpPr>
          <p:spPr>
            <a:xfrm>
              <a:off x="6397567" y="315225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3,16</a:t>
              </a:r>
            </a:p>
          </p:txBody>
        </p:sp>
        <p:sp>
          <p:nvSpPr>
            <p:cNvPr id="67" name="Título 1">
              <a:extLst>
                <a:ext uri="{FF2B5EF4-FFF2-40B4-BE49-F238E27FC236}">
                  <a16:creationId xmlns:a16="http://schemas.microsoft.com/office/drawing/2014/main" id="{6686EE2C-812F-5746-86FB-96A9775BC67B}"/>
                </a:ext>
              </a:extLst>
            </p:cNvPr>
            <p:cNvSpPr txBox="1">
              <a:spLocks/>
            </p:cNvSpPr>
            <p:nvPr/>
          </p:nvSpPr>
          <p:spPr>
            <a:xfrm>
              <a:off x="6397567" y="236943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0,59</a:t>
              </a:r>
            </a:p>
          </p:txBody>
        </p:sp>
        <p:sp>
          <p:nvSpPr>
            <p:cNvPr id="68" name="Título 1">
              <a:extLst>
                <a:ext uri="{FF2B5EF4-FFF2-40B4-BE49-F238E27FC236}">
                  <a16:creationId xmlns:a16="http://schemas.microsoft.com/office/drawing/2014/main" id="{49B13954-D644-854D-8F40-64AF330134DF}"/>
                </a:ext>
              </a:extLst>
            </p:cNvPr>
            <p:cNvSpPr txBox="1">
              <a:spLocks/>
            </p:cNvSpPr>
            <p:nvPr/>
          </p:nvSpPr>
          <p:spPr>
            <a:xfrm>
              <a:off x="6397567" y="221252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0,21</a:t>
              </a:r>
            </a:p>
          </p:txBody>
        </p:sp>
        <p:sp>
          <p:nvSpPr>
            <p:cNvPr id="70" name="Título 1">
              <a:extLst>
                <a:ext uri="{FF2B5EF4-FFF2-40B4-BE49-F238E27FC236}">
                  <a16:creationId xmlns:a16="http://schemas.microsoft.com/office/drawing/2014/main" id="{CD4ADF38-8EFE-0647-85E1-294A65CCAB2D}"/>
                </a:ext>
              </a:extLst>
            </p:cNvPr>
            <p:cNvSpPr txBox="1">
              <a:spLocks/>
            </p:cNvSpPr>
            <p:nvPr/>
          </p:nvSpPr>
          <p:spPr>
            <a:xfrm>
              <a:off x="6397567" y="198139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1,01</a:t>
              </a:r>
            </a:p>
          </p:txBody>
        </p:sp>
        <p:sp>
          <p:nvSpPr>
            <p:cNvPr id="72" name="Título 1">
              <a:extLst>
                <a:ext uri="{FF2B5EF4-FFF2-40B4-BE49-F238E27FC236}">
                  <a16:creationId xmlns:a16="http://schemas.microsoft.com/office/drawing/2014/main" id="{F008EFD9-0832-9A43-A936-6321954246E1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315624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3,17</a:t>
              </a:r>
            </a:p>
          </p:txBody>
        </p:sp>
        <p:sp>
          <p:nvSpPr>
            <p:cNvPr id="73" name="Título 1">
              <a:extLst>
                <a:ext uri="{FF2B5EF4-FFF2-40B4-BE49-F238E27FC236}">
                  <a16:creationId xmlns:a16="http://schemas.microsoft.com/office/drawing/2014/main" id="{168CA07A-22CD-EA4A-AB9B-B0E4EDD66CA9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242866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0,34</a:t>
              </a:r>
            </a:p>
          </p:txBody>
        </p:sp>
        <p:sp>
          <p:nvSpPr>
            <p:cNvPr id="74" name="Título 1">
              <a:extLst>
                <a:ext uri="{FF2B5EF4-FFF2-40B4-BE49-F238E27FC236}">
                  <a16:creationId xmlns:a16="http://schemas.microsoft.com/office/drawing/2014/main" id="{65D41FBC-3088-524D-BEB5-769852EA0519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227603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0,27</a:t>
              </a:r>
            </a:p>
          </p:txBody>
        </p:sp>
        <p:sp>
          <p:nvSpPr>
            <p:cNvPr id="76" name="Título 1">
              <a:extLst>
                <a:ext uri="{FF2B5EF4-FFF2-40B4-BE49-F238E27FC236}">
                  <a16:creationId xmlns:a16="http://schemas.microsoft.com/office/drawing/2014/main" id="{CDB6B52D-9C39-CB46-AD7A-2EB4F04E53A2}"/>
                </a:ext>
              </a:extLst>
            </p:cNvPr>
            <p:cNvSpPr txBox="1">
              <a:spLocks/>
            </p:cNvSpPr>
            <p:nvPr/>
          </p:nvSpPr>
          <p:spPr>
            <a:xfrm>
              <a:off x="5808663" y="208972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0,83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3258CA0-C517-3B43-8B2A-90AA30080FE5}"/>
                </a:ext>
              </a:extLst>
            </p:cNvPr>
            <p:cNvSpPr/>
            <p:nvPr/>
          </p:nvSpPr>
          <p:spPr>
            <a:xfrm>
              <a:off x="6984885" y="1511300"/>
              <a:ext cx="565265" cy="23860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225D0E0-CD9F-6242-9078-8A39B5203BC9}"/>
                </a:ext>
              </a:extLst>
            </p:cNvPr>
            <p:cNvSpPr/>
            <p:nvPr/>
          </p:nvSpPr>
          <p:spPr>
            <a:xfrm>
              <a:off x="6984885" y="2028825"/>
              <a:ext cx="565265" cy="1818380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488E18D-5849-F34A-BF34-977496E2B6A6}"/>
                </a:ext>
              </a:extLst>
            </p:cNvPr>
            <p:cNvSpPr/>
            <p:nvPr/>
          </p:nvSpPr>
          <p:spPr>
            <a:xfrm>
              <a:off x="6984885" y="2165349"/>
              <a:ext cx="565265" cy="1619705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8BA499D-3C53-ED45-B178-3C2C52B43464}"/>
                </a:ext>
              </a:extLst>
            </p:cNvPr>
            <p:cNvSpPr/>
            <p:nvPr/>
          </p:nvSpPr>
          <p:spPr>
            <a:xfrm>
              <a:off x="6984885" y="2451099"/>
              <a:ext cx="565265" cy="1446213"/>
            </a:xfrm>
            <a:prstGeom prst="rect">
              <a:avLst/>
            </a:prstGeom>
            <a:solidFill>
              <a:srgbClr val="ACA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64" name="Título 1">
              <a:extLst>
                <a:ext uri="{FF2B5EF4-FFF2-40B4-BE49-F238E27FC236}">
                  <a16:creationId xmlns:a16="http://schemas.microsoft.com/office/drawing/2014/main" id="{70EA0766-23C4-9F45-9365-E937DB7EF75C}"/>
                </a:ext>
              </a:extLst>
            </p:cNvPr>
            <p:cNvSpPr txBox="1">
              <a:spLocks/>
            </p:cNvSpPr>
            <p:nvPr/>
          </p:nvSpPr>
          <p:spPr>
            <a:xfrm>
              <a:off x="6986472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19/20</a:t>
              </a:r>
            </a:p>
          </p:txBody>
        </p:sp>
        <p:sp>
          <p:nvSpPr>
            <p:cNvPr id="112" name="Título 1">
              <a:extLst>
                <a:ext uri="{FF2B5EF4-FFF2-40B4-BE49-F238E27FC236}">
                  <a16:creationId xmlns:a16="http://schemas.microsoft.com/office/drawing/2014/main" id="{27B68CA9-AA91-2C43-A9FA-5A00DDA2C4BD}"/>
                </a:ext>
              </a:extLst>
            </p:cNvPr>
            <p:cNvSpPr txBox="1">
              <a:spLocks/>
            </p:cNvSpPr>
            <p:nvPr/>
          </p:nvSpPr>
          <p:spPr>
            <a:xfrm>
              <a:off x="6986472" y="3121395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3,43</a:t>
              </a:r>
            </a:p>
          </p:txBody>
        </p:sp>
        <p:sp>
          <p:nvSpPr>
            <p:cNvPr id="113" name="Título 1">
              <a:extLst>
                <a:ext uri="{FF2B5EF4-FFF2-40B4-BE49-F238E27FC236}">
                  <a16:creationId xmlns:a16="http://schemas.microsoft.com/office/drawing/2014/main" id="{1102CAEA-B43D-164B-A5C6-41E73FCF1020}"/>
                </a:ext>
              </a:extLst>
            </p:cNvPr>
            <p:cNvSpPr txBox="1">
              <a:spLocks/>
            </p:cNvSpPr>
            <p:nvPr/>
          </p:nvSpPr>
          <p:spPr>
            <a:xfrm>
              <a:off x="6986472" y="2247038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0,67</a:t>
              </a:r>
            </a:p>
          </p:txBody>
        </p:sp>
        <p:sp>
          <p:nvSpPr>
            <p:cNvPr id="114" name="Título 1">
              <a:extLst>
                <a:ext uri="{FF2B5EF4-FFF2-40B4-BE49-F238E27FC236}">
                  <a16:creationId xmlns:a16="http://schemas.microsoft.com/office/drawing/2014/main" id="{3733060C-B052-0846-8684-E2E037D2AA89}"/>
                </a:ext>
              </a:extLst>
            </p:cNvPr>
            <p:cNvSpPr txBox="1">
              <a:spLocks/>
            </p:cNvSpPr>
            <p:nvPr/>
          </p:nvSpPr>
          <p:spPr>
            <a:xfrm>
              <a:off x="6986472" y="2042903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0,32</a:t>
              </a:r>
            </a:p>
          </p:txBody>
        </p:sp>
        <p:sp>
          <p:nvSpPr>
            <p:cNvPr id="115" name="Título 1">
              <a:extLst>
                <a:ext uri="{FF2B5EF4-FFF2-40B4-BE49-F238E27FC236}">
                  <a16:creationId xmlns:a16="http://schemas.microsoft.com/office/drawing/2014/main" id="{ECC84135-2017-6B40-9EE2-6B2B3999EDC3}"/>
                </a:ext>
              </a:extLst>
            </p:cNvPr>
            <p:cNvSpPr txBox="1">
              <a:spLocks/>
            </p:cNvSpPr>
            <p:nvPr/>
          </p:nvSpPr>
          <p:spPr>
            <a:xfrm>
              <a:off x="6986472" y="1742814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1,22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24CAFEAD-404F-46B0-EAE9-1F764FE474CE}"/>
                </a:ext>
              </a:extLst>
            </p:cNvPr>
            <p:cNvSpPr/>
            <p:nvPr/>
          </p:nvSpPr>
          <p:spPr>
            <a:xfrm>
              <a:off x="8159635" y="1558925"/>
              <a:ext cx="565265" cy="23383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F3399C37-3CF3-4068-2D1D-4552DDFD74E0}"/>
                </a:ext>
              </a:extLst>
            </p:cNvPr>
            <p:cNvSpPr/>
            <p:nvPr/>
          </p:nvSpPr>
          <p:spPr>
            <a:xfrm>
              <a:off x="8159635" y="1936750"/>
              <a:ext cx="565265" cy="1910455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5C36075-8241-9B37-0677-23F7805F7FB2}"/>
                </a:ext>
              </a:extLst>
            </p:cNvPr>
            <p:cNvSpPr/>
            <p:nvPr/>
          </p:nvSpPr>
          <p:spPr>
            <a:xfrm>
              <a:off x="8159635" y="2378075"/>
              <a:ext cx="565265" cy="1406980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2DBE059-72C0-5089-59BC-6C79BCECAC8D}"/>
                </a:ext>
              </a:extLst>
            </p:cNvPr>
            <p:cNvSpPr/>
            <p:nvPr/>
          </p:nvSpPr>
          <p:spPr>
            <a:xfrm>
              <a:off x="8159635" y="2740025"/>
              <a:ext cx="565265" cy="1157288"/>
            </a:xfrm>
            <a:prstGeom prst="rect">
              <a:avLst/>
            </a:prstGeom>
            <a:solidFill>
              <a:srgbClr val="ACA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23" name="Título 1">
              <a:extLst>
                <a:ext uri="{FF2B5EF4-FFF2-40B4-BE49-F238E27FC236}">
                  <a16:creationId xmlns:a16="http://schemas.microsoft.com/office/drawing/2014/main" id="{431F9A6D-F101-E0C2-7A59-4443D9381109}"/>
                </a:ext>
              </a:extLst>
            </p:cNvPr>
            <p:cNvSpPr txBox="1">
              <a:spLocks/>
            </p:cNvSpPr>
            <p:nvPr/>
          </p:nvSpPr>
          <p:spPr>
            <a:xfrm>
              <a:off x="8161222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21/22</a:t>
              </a:r>
            </a:p>
          </p:txBody>
        </p:sp>
        <p:sp>
          <p:nvSpPr>
            <p:cNvPr id="224" name="Título 1">
              <a:extLst>
                <a:ext uri="{FF2B5EF4-FFF2-40B4-BE49-F238E27FC236}">
                  <a16:creationId xmlns:a16="http://schemas.microsoft.com/office/drawing/2014/main" id="{EC393AEC-2418-A533-A3F0-12935FFBE68B}"/>
                </a:ext>
              </a:extLst>
            </p:cNvPr>
            <p:cNvSpPr txBox="1">
              <a:spLocks/>
            </p:cNvSpPr>
            <p:nvPr/>
          </p:nvSpPr>
          <p:spPr>
            <a:xfrm>
              <a:off x="8161222" y="3261095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2,75</a:t>
              </a:r>
            </a:p>
          </p:txBody>
        </p:sp>
        <p:sp>
          <p:nvSpPr>
            <p:cNvPr id="225" name="Título 1">
              <a:extLst>
                <a:ext uri="{FF2B5EF4-FFF2-40B4-BE49-F238E27FC236}">
                  <a16:creationId xmlns:a16="http://schemas.microsoft.com/office/drawing/2014/main" id="{5D7D6D9F-8B17-29A4-ECAE-1D5F4ABEF16D}"/>
                </a:ext>
              </a:extLst>
            </p:cNvPr>
            <p:cNvSpPr txBox="1">
              <a:spLocks/>
            </p:cNvSpPr>
            <p:nvPr/>
          </p:nvSpPr>
          <p:spPr>
            <a:xfrm>
              <a:off x="8161222" y="2504213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0,85</a:t>
              </a:r>
            </a:p>
          </p:txBody>
        </p:sp>
        <p:sp>
          <p:nvSpPr>
            <p:cNvPr id="226" name="Título 1">
              <a:extLst>
                <a:ext uri="{FF2B5EF4-FFF2-40B4-BE49-F238E27FC236}">
                  <a16:creationId xmlns:a16="http://schemas.microsoft.com/office/drawing/2014/main" id="{E5A65EFA-5846-5177-193D-5085BC7F6C21}"/>
                </a:ext>
              </a:extLst>
            </p:cNvPr>
            <p:cNvSpPr txBox="1">
              <a:spLocks/>
            </p:cNvSpPr>
            <p:nvPr/>
          </p:nvSpPr>
          <p:spPr>
            <a:xfrm>
              <a:off x="8161222" y="2100053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1,05</a:t>
              </a:r>
            </a:p>
          </p:txBody>
        </p:sp>
        <p:sp>
          <p:nvSpPr>
            <p:cNvPr id="227" name="Título 1">
              <a:extLst>
                <a:ext uri="{FF2B5EF4-FFF2-40B4-BE49-F238E27FC236}">
                  <a16:creationId xmlns:a16="http://schemas.microsoft.com/office/drawing/2014/main" id="{DB13C307-1FBB-64D8-F549-306582EAD20D}"/>
                </a:ext>
              </a:extLst>
            </p:cNvPr>
            <p:cNvSpPr txBox="1">
              <a:spLocks/>
            </p:cNvSpPr>
            <p:nvPr/>
          </p:nvSpPr>
          <p:spPr>
            <a:xfrm>
              <a:off x="8161222" y="172058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0,88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EB2FB7F-59DE-8196-DA1A-57E3A8CFA10F}"/>
                </a:ext>
              </a:extLst>
            </p:cNvPr>
            <p:cNvSpPr/>
            <p:nvPr/>
          </p:nvSpPr>
          <p:spPr>
            <a:xfrm>
              <a:off x="7572260" y="1484313"/>
              <a:ext cx="565265" cy="241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90C03910-D658-A1FE-FB13-488E5CB94E15}"/>
                </a:ext>
              </a:extLst>
            </p:cNvPr>
            <p:cNvSpPr/>
            <p:nvPr/>
          </p:nvSpPr>
          <p:spPr>
            <a:xfrm>
              <a:off x="7572260" y="2000250"/>
              <a:ext cx="565265" cy="1846955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5EA0B2F-7BC4-BF16-0C22-C9383B0DDDF5}"/>
                </a:ext>
              </a:extLst>
            </p:cNvPr>
            <p:cNvSpPr/>
            <p:nvPr/>
          </p:nvSpPr>
          <p:spPr>
            <a:xfrm>
              <a:off x="7572260" y="2190749"/>
              <a:ext cx="565265" cy="1594305"/>
            </a:xfrm>
            <a:prstGeom prst="rect">
              <a:avLst/>
            </a:prstGeom>
            <a:solidFill>
              <a:srgbClr val="5AB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A032711F-378E-76AD-96CC-A9B277F778C4}"/>
                </a:ext>
              </a:extLst>
            </p:cNvPr>
            <p:cNvSpPr/>
            <p:nvPr/>
          </p:nvSpPr>
          <p:spPr>
            <a:xfrm>
              <a:off x="7572260" y="2486025"/>
              <a:ext cx="565265" cy="1411288"/>
            </a:xfrm>
            <a:prstGeom prst="rect">
              <a:avLst/>
            </a:prstGeom>
            <a:solidFill>
              <a:srgbClr val="ACA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33" name="Título 1">
              <a:extLst>
                <a:ext uri="{FF2B5EF4-FFF2-40B4-BE49-F238E27FC236}">
                  <a16:creationId xmlns:a16="http://schemas.microsoft.com/office/drawing/2014/main" id="{F9542A26-47BE-2800-39EE-396F57418E40}"/>
                </a:ext>
              </a:extLst>
            </p:cNvPr>
            <p:cNvSpPr txBox="1">
              <a:spLocks/>
            </p:cNvSpPr>
            <p:nvPr/>
          </p:nvSpPr>
          <p:spPr>
            <a:xfrm>
              <a:off x="7573847" y="398217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20/21</a:t>
              </a:r>
            </a:p>
          </p:txBody>
        </p:sp>
        <p:sp>
          <p:nvSpPr>
            <p:cNvPr id="234" name="Título 1">
              <a:extLst>
                <a:ext uri="{FF2B5EF4-FFF2-40B4-BE49-F238E27FC236}">
                  <a16:creationId xmlns:a16="http://schemas.microsoft.com/office/drawing/2014/main" id="{3C255A0F-D294-7A8B-523F-FC785E09D420}"/>
                </a:ext>
              </a:extLst>
            </p:cNvPr>
            <p:cNvSpPr txBox="1">
              <a:spLocks/>
            </p:cNvSpPr>
            <p:nvPr/>
          </p:nvSpPr>
          <p:spPr>
            <a:xfrm>
              <a:off x="7573847" y="3134095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3,35</a:t>
              </a:r>
            </a:p>
          </p:txBody>
        </p:sp>
        <p:sp>
          <p:nvSpPr>
            <p:cNvPr id="235" name="Título 1">
              <a:extLst>
                <a:ext uri="{FF2B5EF4-FFF2-40B4-BE49-F238E27FC236}">
                  <a16:creationId xmlns:a16="http://schemas.microsoft.com/office/drawing/2014/main" id="{31860232-6AEB-4F7B-26A2-1C1D053DFE9A}"/>
                </a:ext>
              </a:extLst>
            </p:cNvPr>
            <p:cNvSpPr txBox="1">
              <a:spLocks/>
            </p:cNvSpPr>
            <p:nvPr/>
          </p:nvSpPr>
          <p:spPr>
            <a:xfrm>
              <a:off x="7573847" y="2262913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0,69</a:t>
              </a:r>
            </a:p>
          </p:txBody>
        </p:sp>
        <p:sp>
          <p:nvSpPr>
            <p:cNvPr id="236" name="Título 1">
              <a:extLst>
                <a:ext uri="{FF2B5EF4-FFF2-40B4-BE49-F238E27FC236}">
                  <a16:creationId xmlns:a16="http://schemas.microsoft.com/office/drawing/2014/main" id="{80151D3A-F695-98AF-6D31-666610E98E0C}"/>
                </a:ext>
              </a:extLst>
            </p:cNvPr>
            <p:cNvSpPr txBox="1">
              <a:spLocks/>
            </p:cNvSpPr>
            <p:nvPr/>
          </p:nvSpPr>
          <p:spPr>
            <a:xfrm>
              <a:off x="7573847" y="2033378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0,45</a:t>
              </a:r>
            </a:p>
          </p:txBody>
        </p:sp>
        <p:sp>
          <p:nvSpPr>
            <p:cNvPr id="237" name="Título 1">
              <a:extLst>
                <a:ext uri="{FF2B5EF4-FFF2-40B4-BE49-F238E27FC236}">
                  <a16:creationId xmlns:a16="http://schemas.microsoft.com/office/drawing/2014/main" id="{E7C332F3-3772-41F1-B5AA-107DABBE9A3A}"/>
                </a:ext>
              </a:extLst>
            </p:cNvPr>
            <p:cNvSpPr txBox="1">
              <a:spLocks/>
            </p:cNvSpPr>
            <p:nvPr/>
          </p:nvSpPr>
          <p:spPr>
            <a:xfrm>
              <a:off x="7573847" y="1698364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1,21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31CA790-8234-1064-4BA2-0520E62E2C41}"/>
              </a:ext>
            </a:extLst>
          </p:cNvPr>
          <p:cNvGrpSpPr/>
          <p:nvPr/>
        </p:nvGrpSpPr>
        <p:grpSpPr>
          <a:xfrm>
            <a:off x="8940800" y="1484313"/>
            <a:ext cx="2916237" cy="2658900"/>
            <a:chOff x="8940800" y="1484313"/>
            <a:chExt cx="2916237" cy="2658900"/>
          </a:xfrm>
        </p:grpSpPr>
        <p:sp>
          <p:nvSpPr>
            <p:cNvPr id="96" name="Título 1">
              <a:extLst>
                <a:ext uri="{FF2B5EF4-FFF2-40B4-BE49-F238E27FC236}">
                  <a16:creationId xmlns:a16="http://schemas.microsoft.com/office/drawing/2014/main" id="{FC7D31BF-B3A3-1B47-9A49-5B5D646C2AD2}"/>
                </a:ext>
              </a:extLst>
            </p:cNvPr>
            <p:cNvSpPr txBox="1">
              <a:spLocks/>
            </p:cNvSpPr>
            <p:nvPr/>
          </p:nvSpPr>
          <p:spPr>
            <a:xfrm>
              <a:off x="8940802" y="3987338"/>
              <a:ext cx="559559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17/18</a:t>
              </a:r>
            </a:p>
          </p:txBody>
        </p:sp>
        <p:sp>
          <p:nvSpPr>
            <p:cNvPr id="97" name="Título 1">
              <a:extLst>
                <a:ext uri="{FF2B5EF4-FFF2-40B4-BE49-F238E27FC236}">
                  <a16:creationId xmlns:a16="http://schemas.microsoft.com/office/drawing/2014/main" id="{FA03C551-A267-D146-AED9-57A552A5E8AD}"/>
                </a:ext>
              </a:extLst>
            </p:cNvPr>
            <p:cNvSpPr txBox="1">
              <a:spLocks/>
            </p:cNvSpPr>
            <p:nvPr/>
          </p:nvSpPr>
          <p:spPr>
            <a:xfrm>
              <a:off x="9523337" y="3987338"/>
              <a:ext cx="559559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18/19</a:t>
              </a:r>
            </a:p>
          </p:txBody>
        </p:sp>
        <p:sp>
          <p:nvSpPr>
            <p:cNvPr id="98" name="Título 1">
              <a:extLst>
                <a:ext uri="{FF2B5EF4-FFF2-40B4-BE49-F238E27FC236}">
                  <a16:creationId xmlns:a16="http://schemas.microsoft.com/office/drawing/2014/main" id="{18007F14-4C67-D94C-9DB1-8645BF61BF25}"/>
                </a:ext>
              </a:extLst>
            </p:cNvPr>
            <p:cNvSpPr txBox="1">
              <a:spLocks/>
            </p:cNvSpPr>
            <p:nvPr/>
          </p:nvSpPr>
          <p:spPr>
            <a:xfrm>
              <a:off x="10107652" y="3987338"/>
              <a:ext cx="559560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19/20</a:t>
              </a:r>
            </a:p>
          </p:txBody>
        </p:sp>
        <p:sp>
          <p:nvSpPr>
            <p:cNvPr id="257" name="Título 1">
              <a:extLst>
                <a:ext uri="{FF2B5EF4-FFF2-40B4-BE49-F238E27FC236}">
                  <a16:creationId xmlns:a16="http://schemas.microsoft.com/office/drawing/2014/main" id="{CD87D091-68A6-DCEC-E251-0B926908D409}"/>
                </a:ext>
              </a:extLst>
            </p:cNvPr>
            <p:cNvSpPr txBox="1">
              <a:spLocks/>
            </p:cNvSpPr>
            <p:nvPr/>
          </p:nvSpPr>
          <p:spPr>
            <a:xfrm>
              <a:off x="11288751" y="3987338"/>
              <a:ext cx="559560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21/22</a:t>
              </a:r>
            </a:p>
          </p:txBody>
        </p:sp>
        <p:sp>
          <p:nvSpPr>
            <p:cNvPr id="265" name="Título 1">
              <a:extLst>
                <a:ext uri="{FF2B5EF4-FFF2-40B4-BE49-F238E27FC236}">
                  <a16:creationId xmlns:a16="http://schemas.microsoft.com/office/drawing/2014/main" id="{FF0410F1-0AA2-707C-127E-C92C27C8F8C6}"/>
                </a:ext>
              </a:extLst>
            </p:cNvPr>
            <p:cNvSpPr txBox="1">
              <a:spLocks/>
            </p:cNvSpPr>
            <p:nvPr/>
          </p:nvSpPr>
          <p:spPr>
            <a:xfrm>
              <a:off x="10698202" y="3987338"/>
              <a:ext cx="559560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900" b="0" dirty="0"/>
                <a:t>20/21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AB06C740-624E-0ACF-68C7-C0805E3036D3}"/>
                </a:ext>
              </a:extLst>
            </p:cNvPr>
            <p:cNvSpPr/>
            <p:nvPr/>
          </p:nvSpPr>
          <p:spPr>
            <a:xfrm>
              <a:off x="8940800" y="2818827"/>
              <a:ext cx="565265" cy="10784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2A1CC579-7BCF-51EB-CE69-1D229AEBD3F7}"/>
                </a:ext>
              </a:extLst>
            </p:cNvPr>
            <p:cNvSpPr/>
            <p:nvPr/>
          </p:nvSpPr>
          <p:spPr>
            <a:xfrm>
              <a:off x="8940800" y="3159149"/>
              <a:ext cx="565265" cy="688055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CF2BF703-F9E9-91B8-0DA5-C2D2D04A7844}"/>
                </a:ext>
              </a:extLst>
            </p:cNvPr>
            <p:cNvSpPr/>
            <p:nvPr/>
          </p:nvSpPr>
          <p:spPr>
            <a:xfrm>
              <a:off x="8940800" y="3200399"/>
              <a:ext cx="565265" cy="696913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D0B21190-36C0-6383-9BEB-4420DEF05F41}"/>
                </a:ext>
              </a:extLst>
            </p:cNvPr>
            <p:cNvSpPr/>
            <p:nvPr/>
          </p:nvSpPr>
          <p:spPr>
            <a:xfrm>
              <a:off x="8940800" y="3454781"/>
              <a:ext cx="565265" cy="442531"/>
            </a:xfrm>
            <a:prstGeom prst="rect">
              <a:avLst/>
            </a:prstGeom>
            <a:solidFill>
              <a:srgbClr val="E9A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99F355C2-8A38-61B8-0920-9F144AE2606B}"/>
                </a:ext>
              </a:extLst>
            </p:cNvPr>
            <p:cNvSpPr/>
            <p:nvPr/>
          </p:nvSpPr>
          <p:spPr>
            <a:xfrm>
              <a:off x="9528911" y="1883802"/>
              <a:ext cx="565265" cy="20135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400" b="1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C226DF53-EC40-1ADB-0609-6AEBF20F1E58}"/>
                </a:ext>
              </a:extLst>
            </p:cNvPr>
            <p:cNvSpPr/>
            <p:nvPr/>
          </p:nvSpPr>
          <p:spPr>
            <a:xfrm>
              <a:off x="9528911" y="3045708"/>
              <a:ext cx="565265" cy="801496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3C0202D7-69F6-A3FE-AAF4-D200BF6D41CA}"/>
                </a:ext>
              </a:extLst>
            </p:cNvPr>
            <p:cNvSpPr/>
            <p:nvPr/>
          </p:nvSpPr>
          <p:spPr>
            <a:xfrm>
              <a:off x="9528911" y="3107585"/>
              <a:ext cx="565265" cy="789727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24CF2AC0-4D4B-4ED0-96D8-70F32152CD39}"/>
                </a:ext>
              </a:extLst>
            </p:cNvPr>
            <p:cNvSpPr/>
            <p:nvPr/>
          </p:nvSpPr>
          <p:spPr>
            <a:xfrm>
              <a:off x="9528911" y="3471970"/>
              <a:ext cx="565265" cy="425342"/>
            </a:xfrm>
            <a:prstGeom prst="rect">
              <a:avLst/>
            </a:prstGeom>
            <a:solidFill>
              <a:srgbClr val="E9A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80" name="Título 1">
              <a:extLst>
                <a:ext uri="{FF2B5EF4-FFF2-40B4-BE49-F238E27FC236}">
                  <a16:creationId xmlns:a16="http://schemas.microsoft.com/office/drawing/2014/main" id="{19FA8217-22FC-76FC-476E-005711A3789D}"/>
                </a:ext>
              </a:extLst>
            </p:cNvPr>
            <p:cNvSpPr txBox="1">
              <a:spLocks/>
            </p:cNvSpPr>
            <p:nvPr/>
          </p:nvSpPr>
          <p:spPr>
            <a:xfrm>
              <a:off x="9529704" y="362789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1,77</a:t>
              </a:r>
            </a:p>
          </p:txBody>
        </p:sp>
        <p:sp>
          <p:nvSpPr>
            <p:cNvPr id="281" name="Título 1">
              <a:extLst>
                <a:ext uri="{FF2B5EF4-FFF2-40B4-BE49-F238E27FC236}">
                  <a16:creationId xmlns:a16="http://schemas.microsoft.com/office/drawing/2014/main" id="{F707279D-07CC-FB47-DECA-91951D24F049}"/>
                </a:ext>
              </a:extLst>
            </p:cNvPr>
            <p:cNvSpPr txBox="1">
              <a:spLocks/>
            </p:cNvSpPr>
            <p:nvPr/>
          </p:nvSpPr>
          <p:spPr>
            <a:xfrm>
              <a:off x="9529704" y="322306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1,51</a:t>
              </a:r>
            </a:p>
          </p:txBody>
        </p:sp>
        <p:sp>
          <p:nvSpPr>
            <p:cNvPr id="282" name="Título 1">
              <a:extLst>
                <a:ext uri="{FF2B5EF4-FFF2-40B4-BE49-F238E27FC236}">
                  <a16:creationId xmlns:a16="http://schemas.microsoft.com/office/drawing/2014/main" id="{50EE3AF8-1177-947A-CCC1-829E46FDD2A1}"/>
                </a:ext>
              </a:extLst>
            </p:cNvPr>
            <p:cNvSpPr txBox="1">
              <a:spLocks/>
            </p:cNvSpPr>
            <p:nvPr/>
          </p:nvSpPr>
          <p:spPr>
            <a:xfrm>
              <a:off x="9529704" y="3022483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0,25</a:t>
              </a:r>
            </a:p>
          </p:txBody>
        </p:sp>
        <p:sp>
          <p:nvSpPr>
            <p:cNvPr id="283" name="Título 1">
              <a:extLst>
                <a:ext uri="{FF2B5EF4-FFF2-40B4-BE49-F238E27FC236}">
                  <a16:creationId xmlns:a16="http://schemas.microsoft.com/office/drawing/2014/main" id="{CB97E9B2-C58D-6B28-8B48-4860D934E67B}"/>
                </a:ext>
              </a:extLst>
            </p:cNvPr>
            <p:cNvSpPr txBox="1">
              <a:spLocks/>
            </p:cNvSpPr>
            <p:nvPr/>
          </p:nvSpPr>
          <p:spPr>
            <a:xfrm>
              <a:off x="9529704" y="242270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4,87</a:t>
              </a:r>
            </a:p>
          </p:txBody>
        </p:sp>
        <p:sp>
          <p:nvSpPr>
            <p:cNvPr id="284" name="Título 1">
              <a:extLst>
                <a:ext uri="{FF2B5EF4-FFF2-40B4-BE49-F238E27FC236}">
                  <a16:creationId xmlns:a16="http://schemas.microsoft.com/office/drawing/2014/main" id="{52AFF823-CA21-E28F-F8E8-C79800CF3A60}"/>
                </a:ext>
              </a:extLst>
            </p:cNvPr>
            <p:cNvSpPr txBox="1">
              <a:spLocks/>
            </p:cNvSpPr>
            <p:nvPr/>
          </p:nvSpPr>
          <p:spPr>
            <a:xfrm>
              <a:off x="8940800" y="3621266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1,82</a:t>
              </a:r>
            </a:p>
          </p:txBody>
        </p:sp>
        <p:sp>
          <p:nvSpPr>
            <p:cNvPr id="285" name="Título 1">
              <a:extLst>
                <a:ext uri="{FF2B5EF4-FFF2-40B4-BE49-F238E27FC236}">
                  <a16:creationId xmlns:a16="http://schemas.microsoft.com/office/drawing/2014/main" id="{8CA1617F-8634-B5AC-F4E9-C41904D815A3}"/>
                </a:ext>
              </a:extLst>
            </p:cNvPr>
            <p:cNvSpPr txBox="1">
              <a:spLocks/>
            </p:cNvSpPr>
            <p:nvPr/>
          </p:nvSpPr>
          <p:spPr>
            <a:xfrm>
              <a:off x="8940800" y="326051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1,07</a:t>
              </a:r>
            </a:p>
          </p:txBody>
        </p:sp>
        <p:sp>
          <p:nvSpPr>
            <p:cNvPr id="286" name="Título 1">
              <a:extLst>
                <a:ext uri="{FF2B5EF4-FFF2-40B4-BE49-F238E27FC236}">
                  <a16:creationId xmlns:a16="http://schemas.microsoft.com/office/drawing/2014/main" id="{631F9F30-6AC0-BFC4-CE90-A8937741FC1A}"/>
                </a:ext>
              </a:extLst>
            </p:cNvPr>
            <p:cNvSpPr txBox="1">
              <a:spLocks/>
            </p:cNvSpPr>
            <p:nvPr/>
          </p:nvSpPr>
          <p:spPr>
            <a:xfrm>
              <a:off x="8940800" y="3116438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0,16</a:t>
              </a:r>
            </a:p>
          </p:txBody>
        </p:sp>
        <p:sp>
          <p:nvSpPr>
            <p:cNvPr id="287" name="Título 1">
              <a:extLst>
                <a:ext uri="{FF2B5EF4-FFF2-40B4-BE49-F238E27FC236}">
                  <a16:creationId xmlns:a16="http://schemas.microsoft.com/office/drawing/2014/main" id="{A2154D53-E0F6-A296-848A-9ECC793BC3AA}"/>
                </a:ext>
              </a:extLst>
            </p:cNvPr>
            <p:cNvSpPr txBox="1">
              <a:spLocks/>
            </p:cNvSpPr>
            <p:nvPr/>
          </p:nvSpPr>
          <p:spPr>
            <a:xfrm>
              <a:off x="8940800" y="295209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1,43</a:t>
              </a:r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BE380F23-42C0-D0E2-ED8E-0F37BF3CF08E}"/>
                </a:ext>
              </a:extLst>
            </p:cNvPr>
            <p:cNvSpPr/>
            <p:nvPr/>
          </p:nvSpPr>
          <p:spPr>
            <a:xfrm>
              <a:off x="10117022" y="1584731"/>
              <a:ext cx="565265" cy="23125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2ECBDC42-6564-9C7C-33EF-D68CEA304951}"/>
                </a:ext>
              </a:extLst>
            </p:cNvPr>
            <p:cNvSpPr/>
            <p:nvPr/>
          </p:nvSpPr>
          <p:spPr>
            <a:xfrm>
              <a:off x="10117022" y="2921955"/>
              <a:ext cx="565265" cy="975358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D8571C61-C200-7750-44C5-4621FDB2E93C}"/>
                </a:ext>
              </a:extLst>
            </p:cNvPr>
            <p:cNvSpPr/>
            <p:nvPr/>
          </p:nvSpPr>
          <p:spPr>
            <a:xfrm>
              <a:off x="10117022" y="3001383"/>
              <a:ext cx="565265" cy="895929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60F7F722-B87A-F887-94C2-D37B97131059}"/>
                </a:ext>
              </a:extLst>
            </p:cNvPr>
            <p:cNvSpPr/>
            <p:nvPr/>
          </p:nvSpPr>
          <p:spPr>
            <a:xfrm>
              <a:off x="10117022" y="3458219"/>
              <a:ext cx="565265" cy="439093"/>
            </a:xfrm>
            <a:prstGeom prst="rect">
              <a:avLst/>
            </a:prstGeom>
            <a:solidFill>
              <a:srgbClr val="E9A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92" name="Título 1">
              <a:extLst>
                <a:ext uri="{FF2B5EF4-FFF2-40B4-BE49-F238E27FC236}">
                  <a16:creationId xmlns:a16="http://schemas.microsoft.com/office/drawing/2014/main" id="{840779E2-564C-700C-CD4D-4AE4620E8EC8}"/>
                </a:ext>
              </a:extLst>
            </p:cNvPr>
            <p:cNvSpPr txBox="1">
              <a:spLocks/>
            </p:cNvSpPr>
            <p:nvPr/>
          </p:nvSpPr>
          <p:spPr>
            <a:xfrm>
              <a:off x="10118609" y="362705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1,82</a:t>
              </a:r>
            </a:p>
          </p:txBody>
        </p:sp>
        <p:sp>
          <p:nvSpPr>
            <p:cNvPr id="293" name="Título 1">
              <a:extLst>
                <a:ext uri="{FF2B5EF4-FFF2-40B4-BE49-F238E27FC236}">
                  <a16:creationId xmlns:a16="http://schemas.microsoft.com/office/drawing/2014/main" id="{97788CE2-44CB-F65F-28D9-821051177A88}"/>
                </a:ext>
              </a:extLst>
            </p:cNvPr>
            <p:cNvSpPr txBox="1">
              <a:spLocks/>
            </p:cNvSpPr>
            <p:nvPr/>
          </p:nvSpPr>
          <p:spPr>
            <a:xfrm>
              <a:off x="10118609" y="3159045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1,94</a:t>
              </a:r>
            </a:p>
          </p:txBody>
        </p:sp>
        <p:sp>
          <p:nvSpPr>
            <p:cNvPr id="294" name="Título 1">
              <a:extLst>
                <a:ext uri="{FF2B5EF4-FFF2-40B4-BE49-F238E27FC236}">
                  <a16:creationId xmlns:a16="http://schemas.microsoft.com/office/drawing/2014/main" id="{9F443B63-5022-B59C-7CB4-04E03BEB7735}"/>
                </a:ext>
              </a:extLst>
            </p:cNvPr>
            <p:cNvSpPr txBox="1">
              <a:spLocks/>
            </p:cNvSpPr>
            <p:nvPr/>
          </p:nvSpPr>
          <p:spPr>
            <a:xfrm>
              <a:off x="10118609" y="290431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0,30</a:t>
              </a:r>
            </a:p>
          </p:txBody>
        </p:sp>
        <p:sp>
          <p:nvSpPr>
            <p:cNvPr id="295" name="Título 1">
              <a:extLst>
                <a:ext uri="{FF2B5EF4-FFF2-40B4-BE49-F238E27FC236}">
                  <a16:creationId xmlns:a16="http://schemas.microsoft.com/office/drawing/2014/main" id="{13829222-D8D7-7B00-3B61-261BC0726297}"/>
                </a:ext>
              </a:extLst>
            </p:cNvPr>
            <p:cNvSpPr txBox="1">
              <a:spLocks/>
            </p:cNvSpPr>
            <p:nvPr/>
          </p:nvSpPr>
          <p:spPr>
            <a:xfrm>
              <a:off x="10118609" y="223364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5,58</a:t>
              </a: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E425FB1-84F4-6108-54DD-D8DB5C425BDA}"/>
                </a:ext>
              </a:extLst>
            </p:cNvPr>
            <p:cNvSpPr/>
            <p:nvPr/>
          </p:nvSpPr>
          <p:spPr>
            <a:xfrm>
              <a:off x="11291772" y="1484313"/>
              <a:ext cx="565265" cy="2413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CAB358D7-9F63-0A2D-B51C-C4FAA99ECC81}"/>
                </a:ext>
              </a:extLst>
            </p:cNvPr>
            <p:cNvSpPr/>
            <p:nvPr/>
          </p:nvSpPr>
          <p:spPr>
            <a:xfrm>
              <a:off x="11291772" y="2822265"/>
              <a:ext cx="565265" cy="1075048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842A10CE-AD8F-58FB-4D04-FDA411ECEDE6}"/>
                </a:ext>
              </a:extLst>
            </p:cNvPr>
            <p:cNvSpPr/>
            <p:nvPr/>
          </p:nvSpPr>
          <p:spPr>
            <a:xfrm>
              <a:off x="11291772" y="3038833"/>
              <a:ext cx="565265" cy="858479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BB56883A-828F-795F-A3EB-9EDEAB941043}"/>
                </a:ext>
              </a:extLst>
            </p:cNvPr>
            <p:cNvSpPr/>
            <p:nvPr/>
          </p:nvSpPr>
          <p:spPr>
            <a:xfrm>
              <a:off x="11291772" y="3447907"/>
              <a:ext cx="565265" cy="449406"/>
            </a:xfrm>
            <a:prstGeom prst="rect">
              <a:avLst/>
            </a:prstGeom>
            <a:solidFill>
              <a:srgbClr val="E9A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300" name="Título 1">
              <a:extLst>
                <a:ext uri="{FF2B5EF4-FFF2-40B4-BE49-F238E27FC236}">
                  <a16:creationId xmlns:a16="http://schemas.microsoft.com/office/drawing/2014/main" id="{A9D41BB5-44AF-1AFF-93E6-A81C11878F28}"/>
                </a:ext>
              </a:extLst>
            </p:cNvPr>
            <p:cNvSpPr txBox="1">
              <a:spLocks/>
            </p:cNvSpPr>
            <p:nvPr/>
          </p:nvSpPr>
          <p:spPr>
            <a:xfrm>
              <a:off x="11293359" y="361330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1,88</a:t>
              </a:r>
            </a:p>
          </p:txBody>
        </p:sp>
        <p:sp>
          <p:nvSpPr>
            <p:cNvPr id="301" name="Título 1">
              <a:extLst>
                <a:ext uri="{FF2B5EF4-FFF2-40B4-BE49-F238E27FC236}">
                  <a16:creationId xmlns:a16="http://schemas.microsoft.com/office/drawing/2014/main" id="{A2BFFE45-C535-FC3B-E923-112C86D9E662}"/>
                </a:ext>
              </a:extLst>
            </p:cNvPr>
            <p:cNvSpPr txBox="1">
              <a:spLocks/>
            </p:cNvSpPr>
            <p:nvPr/>
          </p:nvSpPr>
          <p:spPr>
            <a:xfrm>
              <a:off x="11293359" y="3176233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1,71</a:t>
              </a:r>
            </a:p>
          </p:txBody>
        </p:sp>
        <p:sp>
          <p:nvSpPr>
            <p:cNvPr id="302" name="Título 1">
              <a:extLst>
                <a:ext uri="{FF2B5EF4-FFF2-40B4-BE49-F238E27FC236}">
                  <a16:creationId xmlns:a16="http://schemas.microsoft.com/office/drawing/2014/main" id="{2DBE3CF6-A120-B4BA-34C9-FDCF0B141190}"/>
                </a:ext>
              </a:extLst>
            </p:cNvPr>
            <p:cNvSpPr txBox="1">
              <a:spLocks/>
            </p:cNvSpPr>
            <p:nvPr/>
          </p:nvSpPr>
          <p:spPr>
            <a:xfrm>
              <a:off x="11293359" y="2869947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0,90</a:t>
              </a:r>
            </a:p>
          </p:txBody>
        </p:sp>
        <p:sp>
          <p:nvSpPr>
            <p:cNvPr id="303" name="Título 1">
              <a:extLst>
                <a:ext uri="{FF2B5EF4-FFF2-40B4-BE49-F238E27FC236}">
                  <a16:creationId xmlns:a16="http://schemas.microsoft.com/office/drawing/2014/main" id="{6EF49472-BDA1-4336-D182-D32D7921E404}"/>
                </a:ext>
              </a:extLst>
            </p:cNvPr>
            <p:cNvSpPr txBox="1">
              <a:spLocks/>
            </p:cNvSpPr>
            <p:nvPr/>
          </p:nvSpPr>
          <p:spPr>
            <a:xfrm>
              <a:off x="11293359" y="2137389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5,58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01FBA6D7-0763-F52F-F9B8-656EF6CABCC5}"/>
                </a:ext>
              </a:extLst>
            </p:cNvPr>
            <p:cNvSpPr/>
            <p:nvPr/>
          </p:nvSpPr>
          <p:spPr>
            <a:xfrm>
              <a:off x="10704397" y="1612231"/>
              <a:ext cx="565265" cy="22850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D62071EC-A43C-3F72-E189-4DC4C507565F}"/>
                </a:ext>
              </a:extLst>
            </p:cNvPr>
            <p:cNvSpPr/>
            <p:nvPr/>
          </p:nvSpPr>
          <p:spPr>
            <a:xfrm>
              <a:off x="10704397" y="2921955"/>
              <a:ext cx="565265" cy="975358"/>
            </a:xfrm>
            <a:prstGeom prst="rect">
              <a:avLst/>
            </a:prstGeom>
            <a:solidFill>
              <a:srgbClr val="618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BCB78B49-A9DE-DDAA-563C-5E92207F445D}"/>
                </a:ext>
              </a:extLst>
            </p:cNvPr>
            <p:cNvSpPr/>
            <p:nvPr/>
          </p:nvSpPr>
          <p:spPr>
            <a:xfrm>
              <a:off x="10704397" y="2997583"/>
              <a:ext cx="565265" cy="899730"/>
            </a:xfrm>
            <a:prstGeom prst="rect">
              <a:avLst/>
            </a:prstGeom>
            <a:solidFill>
              <a:srgbClr val="D14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3ED9C8E9-6B98-97CA-3181-BC200ACA4F08}"/>
                </a:ext>
              </a:extLst>
            </p:cNvPr>
            <p:cNvSpPr/>
            <p:nvPr/>
          </p:nvSpPr>
          <p:spPr>
            <a:xfrm>
              <a:off x="10704397" y="3458219"/>
              <a:ext cx="565265" cy="439093"/>
            </a:xfrm>
            <a:prstGeom prst="rect">
              <a:avLst/>
            </a:prstGeom>
            <a:solidFill>
              <a:srgbClr val="E9A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308" name="Título 1">
              <a:extLst>
                <a:ext uri="{FF2B5EF4-FFF2-40B4-BE49-F238E27FC236}">
                  <a16:creationId xmlns:a16="http://schemas.microsoft.com/office/drawing/2014/main" id="{AEE96F71-63E5-31FA-780F-B05E2E8D7DA9}"/>
                </a:ext>
              </a:extLst>
            </p:cNvPr>
            <p:cNvSpPr txBox="1">
              <a:spLocks/>
            </p:cNvSpPr>
            <p:nvPr/>
          </p:nvSpPr>
          <p:spPr>
            <a:xfrm>
              <a:off x="10705984" y="3627050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1,78</a:t>
              </a:r>
            </a:p>
          </p:txBody>
        </p:sp>
        <p:sp>
          <p:nvSpPr>
            <p:cNvPr id="309" name="Título 1">
              <a:extLst>
                <a:ext uri="{FF2B5EF4-FFF2-40B4-BE49-F238E27FC236}">
                  <a16:creationId xmlns:a16="http://schemas.microsoft.com/office/drawing/2014/main" id="{2F179942-2175-5936-26E2-B3FD3B12BCE1}"/>
                </a:ext>
              </a:extLst>
            </p:cNvPr>
            <p:cNvSpPr txBox="1">
              <a:spLocks/>
            </p:cNvSpPr>
            <p:nvPr/>
          </p:nvSpPr>
          <p:spPr>
            <a:xfrm>
              <a:off x="10705984" y="3155608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1,90</a:t>
              </a:r>
            </a:p>
          </p:txBody>
        </p:sp>
        <p:sp>
          <p:nvSpPr>
            <p:cNvPr id="310" name="Título 1">
              <a:extLst>
                <a:ext uri="{FF2B5EF4-FFF2-40B4-BE49-F238E27FC236}">
                  <a16:creationId xmlns:a16="http://schemas.microsoft.com/office/drawing/2014/main" id="{CED9A0D1-267F-7FCE-6125-0E2C2D09A83F}"/>
                </a:ext>
              </a:extLst>
            </p:cNvPr>
            <p:cNvSpPr txBox="1">
              <a:spLocks/>
            </p:cNvSpPr>
            <p:nvPr/>
          </p:nvSpPr>
          <p:spPr>
            <a:xfrm>
              <a:off x="10705984" y="2900882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0,28</a:t>
              </a:r>
            </a:p>
          </p:txBody>
        </p:sp>
        <p:sp>
          <p:nvSpPr>
            <p:cNvPr id="311" name="Título 1">
              <a:extLst>
                <a:ext uri="{FF2B5EF4-FFF2-40B4-BE49-F238E27FC236}">
                  <a16:creationId xmlns:a16="http://schemas.microsoft.com/office/drawing/2014/main" id="{800323C6-0741-206B-760C-71297420281A}"/>
                </a:ext>
              </a:extLst>
            </p:cNvPr>
            <p:cNvSpPr txBox="1">
              <a:spLocks/>
            </p:cNvSpPr>
            <p:nvPr/>
          </p:nvSpPr>
          <p:spPr>
            <a:xfrm>
              <a:off x="10705984" y="2233641"/>
              <a:ext cx="563678" cy="15587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695" b="1" kern="1200">
                  <a:solidFill>
                    <a:schemeClr val="accent1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</a:lstStyle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chemeClr val="bg1"/>
                  </a:solidFill>
                </a:rPr>
                <a:t>5,58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1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3" descr="A picture containing nature, dewdrop, field&#10;&#10;Description automatically generated">
            <a:extLst>
              <a:ext uri="{FF2B5EF4-FFF2-40B4-BE49-F238E27FC236}">
                <a16:creationId xmlns:a16="http://schemas.microsoft.com/office/drawing/2014/main" id="{D8506680-5A29-B144-AA9B-E3376F5EFD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320"/>
            <a:ext cx="4013200" cy="2529841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59206E04-4377-1847-B5A8-4FBB2108C30D}"/>
              </a:ext>
            </a:extLst>
          </p:cNvPr>
          <p:cNvSpPr/>
          <p:nvPr/>
        </p:nvSpPr>
        <p:spPr>
          <a:xfrm rot="5400000">
            <a:off x="1751001" y="54281"/>
            <a:ext cx="2316480" cy="2207918"/>
          </a:xfrm>
          <a:prstGeom prst="rect">
            <a:avLst/>
          </a:prstGeom>
          <a:gradFill>
            <a:gsLst>
              <a:gs pos="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 Light" panose="020F03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F4E5C5-5D89-1741-AA1B-EF3179ADAD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1654" y="248095"/>
            <a:ext cx="8401597" cy="52887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Calendário de PLANTIO e COLHEITA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851FC3-E9B2-5A40-A4B0-E2E7A2BBC706}"/>
              </a:ext>
            </a:extLst>
          </p:cNvPr>
          <p:cNvGrpSpPr/>
          <p:nvPr/>
        </p:nvGrpSpPr>
        <p:grpSpPr>
          <a:xfrm>
            <a:off x="4008438" y="929645"/>
            <a:ext cx="7861387" cy="5242556"/>
            <a:chOff x="4008438" y="929645"/>
            <a:chExt cx="7861387" cy="5242556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A934C38-D19E-2544-8318-E251593732D1}"/>
                </a:ext>
              </a:extLst>
            </p:cNvPr>
            <p:cNvSpPr/>
            <p:nvPr/>
          </p:nvSpPr>
          <p:spPr>
            <a:xfrm>
              <a:off x="4008438" y="5337321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5BE75791-E869-0040-BA46-7A29EDB9B10B}"/>
                </a:ext>
              </a:extLst>
            </p:cNvPr>
            <p:cNvSpPr/>
            <p:nvPr/>
          </p:nvSpPr>
          <p:spPr>
            <a:xfrm>
              <a:off x="4008438" y="5627428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BF7762-4F0D-CE44-9B88-1948045C4A51}"/>
                </a:ext>
              </a:extLst>
            </p:cNvPr>
            <p:cNvSpPr/>
            <p:nvPr/>
          </p:nvSpPr>
          <p:spPr>
            <a:xfrm>
              <a:off x="4008438" y="5917540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06C45C5-8BCA-064A-8BD6-9316704A681A}"/>
                </a:ext>
              </a:extLst>
            </p:cNvPr>
            <p:cNvSpPr/>
            <p:nvPr/>
          </p:nvSpPr>
          <p:spPr>
            <a:xfrm>
              <a:off x="4008438" y="4431554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75D4709D-A21E-5541-9BAB-F3647139FDA2}"/>
                </a:ext>
              </a:extLst>
            </p:cNvPr>
            <p:cNvSpPr/>
            <p:nvPr/>
          </p:nvSpPr>
          <p:spPr>
            <a:xfrm>
              <a:off x="4008438" y="4721661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B80ADA3A-98E9-114C-B6B4-933ADF30424D}"/>
                </a:ext>
              </a:extLst>
            </p:cNvPr>
            <p:cNvSpPr/>
            <p:nvPr/>
          </p:nvSpPr>
          <p:spPr>
            <a:xfrm>
              <a:off x="4008438" y="5011768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7905D335-26DC-924D-8A47-E4DB2D9A6569}"/>
                </a:ext>
              </a:extLst>
            </p:cNvPr>
            <p:cNvSpPr/>
            <p:nvPr/>
          </p:nvSpPr>
          <p:spPr>
            <a:xfrm>
              <a:off x="4008438" y="4106001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A2D0C190-BBB8-5447-A849-B86F40F5A852}"/>
                </a:ext>
              </a:extLst>
            </p:cNvPr>
            <p:cNvSpPr/>
            <p:nvPr/>
          </p:nvSpPr>
          <p:spPr>
            <a:xfrm>
              <a:off x="4008438" y="3200234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91A44848-EFBB-8849-92E4-AE7D4D52DC8C}"/>
                </a:ext>
              </a:extLst>
            </p:cNvPr>
            <p:cNvSpPr/>
            <p:nvPr/>
          </p:nvSpPr>
          <p:spPr>
            <a:xfrm>
              <a:off x="4008438" y="3525787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97B15F31-A049-F944-8DDF-2BA292181FA1}"/>
                </a:ext>
              </a:extLst>
            </p:cNvPr>
            <p:cNvSpPr/>
            <p:nvPr/>
          </p:nvSpPr>
          <p:spPr>
            <a:xfrm>
              <a:off x="4008438" y="3815894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9A712FD2-BCDD-7D42-850D-637DA7FB180E}"/>
                </a:ext>
              </a:extLst>
            </p:cNvPr>
            <p:cNvSpPr/>
            <p:nvPr/>
          </p:nvSpPr>
          <p:spPr>
            <a:xfrm>
              <a:off x="4008438" y="2329913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C6F37199-5E01-0D49-ACF4-42162F795880}"/>
                </a:ext>
              </a:extLst>
            </p:cNvPr>
            <p:cNvSpPr/>
            <p:nvPr/>
          </p:nvSpPr>
          <p:spPr>
            <a:xfrm>
              <a:off x="4008438" y="2620020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CB6048CF-A937-744A-9C57-EBA4EBD82E13}"/>
                </a:ext>
              </a:extLst>
            </p:cNvPr>
            <p:cNvSpPr/>
            <p:nvPr/>
          </p:nvSpPr>
          <p:spPr>
            <a:xfrm>
              <a:off x="4008438" y="2910127"/>
              <a:ext cx="7840662" cy="25466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C64615-5DF8-3444-8032-03AB3F6336B8}"/>
                </a:ext>
              </a:extLst>
            </p:cNvPr>
            <p:cNvSpPr txBox="1"/>
            <p:nvPr/>
          </p:nvSpPr>
          <p:spPr>
            <a:xfrm>
              <a:off x="9933352" y="929645"/>
              <a:ext cx="1885222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85"/>
                </a:spcBef>
                <a:spcAft>
                  <a:spcPts val="385"/>
                </a:spcAft>
                <a:buClr>
                  <a:schemeClr val="tx2"/>
                </a:buClr>
                <a:buSzPct val="120000"/>
              </a:pPr>
              <a:r>
                <a:rPr lang="pt-BR" b="1" dirty="0">
                  <a:solidFill>
                    <a:schemeClr val="tx2"/>
                  </a:solidFill>
                  <a:latin typeface="+mj-lt"/>
                  <a:cs typeface="Calibri" panose="020F0502020204030204" pitchFamily="34" charset="0"/>
                </a:rPr>
                <a:t>PRIMAVERA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F10495-1818-F546-8BC7-639E9D85DB37}"/>
                </a:ext>
              </a:extLst>
            </p:cNvPr>
            <p:cNvSpPr txBox="1"/>
            <p:nvPr/>
          </p:nvSpPr>
          <p:spPr>
            <a:xfrm>
              <a:off x="9933352" y="1151913"/>
              <a:ext cx="1885222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85"/>
                </a:spcBef>
                <a:spcAft>
                  <a:spcPts val="385"/>
                </a:spcAft>
                <a:buClr>
                  <a:schemeClr val="tx2"/>
                </a:buClr>
                <a:buSzPct val="120000"/>
              </a:pPr>
              <a:r>
                <a:rPr lang="pt-BR" sz="1200" b="1" dirty="0">
                  <a:solidFill>
                    <a:schemeClr val="tx2"/>
                  </a:solidFill>
                  <a:latin typeface="+mj-lt"/>
                  <a:cs typeface="Calibri" panose="020F0502020204030204" pitchFamily="34" charset="0"/>
                </a:rPr>
                <a:t>22/09 • 21/12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0120334-7CC0-7743-A97A-34D8BAF7AE9B}"/>
                </a:ext>
              </a:extLst>
            </p:cNvPr>
            <p:cNvSpPr/>
            <p:nvPr/>
          </p:nvSpPr>
          <p:spPr>
            <a:xfrm>
              <a:off x="9888539" y="1376363"/>
              <a:ext cx="1981286" cy="681037"/>
            </a:xfrm>
            <a:prstGeom prst="rect">
              <a:avLst/>
            </a:prstGeom>
            <a:solidFill>
              <a:srgbClr val="2AB574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pic>
          <p:nvPicPr>
            <p:cNvPr id="43" name="Picture 42" descr="Background pattern&#10;&#10;Description automatically generated">
              <a:extLst>
                <a:ext uri="{FF2B5EF4-FFF2-40B4-BE49-F238E27FC236}">
                  <a16:creationId xmlns:a16="http://schemas.microsoft.com/office/drawing/2014/main" id="{E9C8DF03-7D6E-CA4E-AA34-49A00C7DF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51269" y="1376363"/>
              <a:ext cx="717469" cy="681038"/>
            </a:xfrm>
            <a:prstGeom prst="rect">
              <a:avLst/>
            </a:prstGeom>
          </p:spPr>
        </p:pic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56EA3EA-9D68-E04C-97FB-3AC7D70CFF79}"/>
                </a:ext>
              </a:extLst>
            </p:cNvPr>
            <p:cNvSpPr/>
            <p:nvPr/>
          </p:nvSpPr>
          <p:spPr>
            <a:xfrm>
              <a:off x="11213873" y="1720377"/>
              <a:ext cx="362947" cy="337023"/>
            </a:xfrm>
            <a:custGeom>
              <a:avLst/>
              <a:gdLst>
                <a:gd name="connsiteX0" fmla="*/ 15875 w 222250"/>
                <a:gd name="connsiteY0" fmla="*/ 0 h 206375"/>
                <a:gd name="connsiteX1" fmla="*/ 222250 w 222250"/>
                <a:gd name="connsiteY1" fmla="*/ 206375 h 206375"/>
                <a:gd name="connsiteX2" fmla="*/ 0 w 222250"/>
                <a:gd name="connsiteY2" fmla="*/ 206375 h 206375"/>
                <a:gd name="connsiteX3" fmla="*/ 15875 w 222250"/>
                <a:gd name="connsiteY3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206375">
                  <a:moveTo>
                    <a:pt x="15875" y="0"/>
                  </a:moveTo>
                  <a:lnTo>
                    <a:pt x="222250" y="206375"/>
                  </a:lnTo>
                  <a:lnTo>
                    <a:pt x="0" y="206375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5B8963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C68EA8B-0458-AE48-8EB2-9F97D81130D6}"/>
                </a:ext>
              </a:extLst>
            </p:cNvPr>
            <p:cNvSpPr/>
            <p:nvPr/>
          </p:nvSpPr>
          <p:spPr>
            <a:xfrm>
              <a:off x="4008439" y="1376363"/>
              <a:ext cx="1962150" cy="681037"/>
            </a:xfrm>
            <a:prstGeom prst="rect">
              <a:avLst/>
            </a:prstGeom>
            <a:solidFill>
              <a:srgbClr val="F69320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92ED45-57B4-6947-BBB1-F41A2A5E98F9}"/>
                </a:ext>
              </a:extLst>
            </p:cNvPr>
            <p:cNvSpPr/>
            <p:nvPr/>
          </p:nvSpPr>
          <p:spPr>
            <a:xfrm>
              <a:off x="5970589" y="1376363"/>
              <a:ext cx="1968500" cy="681037"/>
            </a:xfrm>
            <a:prstGeom prst="rect">
              <a:avLst/>
            </a:prstGeom>
            <a:solidFill>
              <a:srgbClr val="ED1F27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63C4DD-753C-FD46-B0AB-D239D4165C53}"/>
                </a:ext>
              </a:extLst>
            </p:cNvPr>
            <p:cNvSpPr/>
            <p:nvPr/>
          </p:nvSpPr>
          <p:spPr>
            <a:xfrm>
              <a:off x="7939088" y="1376363"/>
              <a:ext cx="1955800" cy="681037"/>
            </a:xfrm>
            <a:prstGeom prst="rect">
              <a:avLst/>
            </a:prstGeom>
            <a:solidFill>
              <a:srgbClr val="0D76BD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pic>
          <p:nvPicPr>
            <p:cNvPr id="36" name="Picture 35" descr="Background pattern&#10;&#10;Description automatically generated">
              <a:extLst>
                <a:ext uri="{FF2B5EF4-FFF2-40B4-BE49-F238E27FC236}">
                  <a16:creationId xmlns:a16="http://schemas.microsoft.com/office/drawing/2014/main" id="{5A522406-E08F-E543-8CE6-10C1B7443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3911" y="1376363"/>
              <a:ext cx="777910" cy="681038"/>
            </a:xfrm>
            <a:prstGeom prst="rect">
              <a:avLst/>
            </a:prstGeom>
          </p:spPr>
        </p:pic>
        <p:pic>
          <p:nvPicPr>
            <p:cNvPr id="37" name="Picture 36" descr="Background pattern&#10;&#10;Description automatically generated">
              <a:extLst>
                <a:ext uri="{FF2B5EF4-FFF2-40B4-BE49-F238E27FC236}">
                  <a16:creationId xmlns:a16="http://schemas.microsoft.com/office/drawing/2014/main" id="{597BA9E3-3AF3-484D-93D8-7057FF58A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7961" y="1376363"/>
              <a:ext cx="783737" cy="681037"/>
            </a:xfrm>
            <a:prstGeom prst="rect">
              <a:avLst/>
            </a:prstGeom>
          </p:spPr>
        </p:pic>
        <p:pic>
          <p:nvPicPr>
            <p:cNvPr id="38" name="Picture 37" descr="Background pattern&#10;&#10;Description automatically generated">
              <a:extLst>
                <a:ext uri="{FF2B5EF4-FFF2-40B4-BE49-F238E27FC236}">
                  <a16:creationId xmlns:a16="http://schemas.microsoft.com/office/drawing/2014/main" id="{480EE069-1618-4049-BFCC-9FFDB5E83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4787" y="1376363"/>
              <a:ext cx="786899" cy="681037"/>
            </a:xfrm>
            <a:prstGeom prst="rect">
              <a:avLst/>
            </a:prstGeom>
          </p:spPr>
        </p:pic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8FB7D1-EA00-A145-ABB5-9911E5547A59}"/>
                </a:ext>
              </a:extLst>
            </p:cNvPr>
            <p:cNvSpPr/>
            <p:nvPr/>
          </p:nvSpPr>
          <p:spPr>
            <a:xfrm>
              <a:off x="5301209" y="1709226"/>
              <a:ext cx="374956" cy="348174"/>
            </a:xfrm>
            <a:custGeom>
              <a:avLst/>
              <a:gdLst>
                <a:gd name="connsiteX0" fmla="*/ 15875 w 222250"/>
                <a:gd name="connsiteY0" fmla="*/ 0 h 206375"/>
                <a:gd name="connsiteX1" fmla="*/ 222250 w 222250"/>
                <a:gd name="connsiteY1" fmla="*/ 206375 h 206375"/>
                <a:gd name="connsiteX2" fmla="*/ 0 w 222250"/>
                <a:gd name="connsiteY2" fmla="*/ 206375 h 206375"/>
                <a:gd name="connsiteX3" fmla="*/ 15875 w 222250"/>
                <a:gd name="connsiteY3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206375">
                  <a:moveTo>
                    <a:pt x="15875" y="0"/>
                  </a:moveTo>
                  <a:lnTo>
                    <a:pt x="222250" y="206375"/>
                  </a:lnTo>
                  <a:lnTo>
                    <a:pt x="0" y="206375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CE8B2A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A9F3BC1-619E-F54C-A68A-A7DF2B2831E6}"/>
                </a:ext>
              </a:extLst>
            </p:cNvPr>
            <p:cNvSpPr/>
            <p:nvPr/>
          </p:nvSpPr>
          <p:spPr>
            <a:xfrm>
              <a:off x="7284825" y="1834787"/>
              <a:ext cx="239736" cy="222613"/>
            </a:xfrm>
            <a:custGeom>
              <a:avLst/>
              <a:gdLst>
                <a:gd name="connsiteX0" fmla="*/ 15875 w 222250"/>
                <a:gd name="connsiteY0" fmla="*/ 0 h 206375"/>
                <a:gd name="connsiteX1" fmla="*/ 222250 w 222250"/>
                <a:gd name="connsiteY1" fmla="*/ 206375 h 206375"/>
                <a:gd name="connsiteX2" fmla="*/ 0 w 222250"/>
                <a:gd name="connsiteY2" fmla="*/ 206375 h 206375"/>
                <a:gd name="connsiteX3" fmla="*/ 15875 w 222250"/>
                <a:gd name="connsiteY3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206375">
                  <a:moveTo>
                    <a:pt x="15875" y="0"/>
                  </a:moveTo>
                  <a:lnTo>
                    <a:pt x="222250" y="206375"/>
                  </a:lnTo>
                  <a:lnTo>
                    <a:pt x="0" y="206375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A11C2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60665D3-E3C1-BA49-96E4-C7977ACAC52C}"/>
                </a:ext>
              </a:extLst>
            </p:cNvPr>
            <p:cNvSpPr/>
            <p:nvPr/>
          </p:nvSpPr>
          <p:spPr>
            <a:xfrm>
              <a:off x="9269352" y="1730583"/>
              <a:ext cx="351956" cy="326817"/>
            </a:xfrm>
            <a:custGeom>
              <a:avLst/>
              <a:gdLst>
                <a:gd name="connsiteX0" fmla="*/ 15875 w 222250"/>
                <a:gd name="connsiteY0" fmla="*/ 0 h 206375"/>
                <a:gd name="connsiteX1" fmla="*/ 222250 w 222250"/>
                <a:gd name="connsiteY1" fmla="*/ 206375 h 206375"/>
                <a:gd name="connsiteX2" fmla="*/ 0 w 222250"/>
                <a:gd name="connsiteY2" fmla="*/ 206375 h 206375"/>
                <a:gd name="connsiteX3" fmla="*/ 15875 w 222250"/>
                <a:gd name="connsiteY3" fmla="*/ 0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206375">
                  <a:moveTo>
                    <a:pt x="15875" y="0"/>
                  </a:moveTo>
                  <a:lnTo>
                    <a:pt x="222250" y="206375"/>
                  </a:lnTo>
                  <a:lnTo>
                    <a:pt x="0" y="206375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446486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495B78AD-5ED2-BB45-8816-BB7DB78FB817}"/>
                </a:ext>
              </a:extLst>
            </p:cNvPr>
            <p:cNvGrpSpPr/>
            <p:nvPr/>
          </p:nvGrpSpPr>
          <p:grpSpPr>
            <a:xfrm>
              <a:off x="4025374" y="2085875"/>
              <a:ext cx="7819057" cy="169277"/>
              <a:chOff x="4025374" y="2085875"/>
              <a:chExt cx="7819057" cy="16927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7E0295-2125-044D-97F8-4FFC8F536E82}"/>
                  </a:ext>
                </a:extLst>
              </p:cNvPr>
              <p:cNvSpPr txBox="1"/>
              <p:nvPr/>
            </p:nvSpPr>
            <p:spPr>
              <a:xfrm>
                <a:off x="4025374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JAN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CDB58B-54FC-ED41-873F-2B5B071E23E7}"/>
                  </a:ext>
                </a:extLst>
              </p:cNvPr>
              <p:cNvSpPr txBox="1"/>
              <p:nvPr/>
            </p:nvSpPr>
            <p:spPr>
              <a:xfrm>
                <a:off x="4678723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FEV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670483-6D35-C446-B441-9D1AF073F6E7}"/>
                  </a:ext>
                </a:extLst>
              </p:cNvPr>
              <p:cNvSpPr txBox="1"/>
              <p:nvPr/>
            </p:nvSpPr>
            <p:spPr>
              <a:xfrm>
                <a:off x="5332072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1B7353-EDBC-4041-A25E-BE2A10330B21}"/>
                  </a:ext>
                </a:extLst>
              </p:cNvPr>
              <p:cNvSpPr txBox="1"/>
              <p:nvPr/>
            </p:nvSpPr>
            <p:spPr>
              <a:xfrm>
                <a:off x="5985421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ABR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95D4D6-B3AB-4147-BD79-70C3C4204CF4}"/>
                  </a:ext>
                </a:extLst>
              </p:cNvPr>
              <p:cNvSpPr txBox="1"/>
              <p:nvPr/>
            </p:nvSpPr>
            <p:spPr>
              <a:xfrm>
                <a:off x="6638770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B8DF81-1A74-D34D-8DAF-1A2F911E6790}"/>
                  </a:ext>
                </a:extLst>
              </p:cNvPr>
              <p:cNvSpPr txBox="1"/>
              <p:nvPr/>
            </p:nvSpPr>
            <p:spPr>
              <a:xfrm>
                <a:off x="7292119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JUN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9D8C91-6D8E-BE47-AB09-4AD830B20EBE}"/>
                  </a:ext>
                </a:extLst>
              </p:cNvPr>
              <p:cNvSpPr txBox="1"/>
              <p:nvPr/>
            </p:nvSpPr>
            <p:spPr>
              <a:xfrm>
                <a:off x="7945468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JUL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425BDAF-BA21-4D49-AD74-601151EC7216}"/>
                  </a:ext>
                </a:extLst>
              </p:cNvPr>
              <p:cNvSpPr txBox="1"/>
              <p:nvPr/>
            </p:nvSpPr>
            <p:spPr>
              <a:xfrm>
                <a:off x="8598817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AGO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22548D-36F8-D64A-866C-B6D36E4EBA1D}"/>
                  </a:ext>
                </a:extLst>
              </p:cNvPr>
              <p:cNvSpPr txBox="1"/>
              <p:nvPr/>
            </p:nvSpPr>
            <p:spPr>
              <a:xfrm>
                <a:off x="9252166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989DF60-3CA3-6747-A172-B271C93650A9}"/>
                  </a:ext>
                </a:extLst>
              </p:cNvPr>
              <p:cNvSpPr txBox="1"/>
              <p:nvPr/>
            </p:nvSpPr>
            <p:spPr>
              <a:xfrm>
                <a:off x="9905515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11BEF0-DE8E-1742-A5ED-4BBE5CCAA5B9}"/>
                  </a:ext>
                </a:extLst>
              </p:cNvPr>
              <p:cNvSpPr txBox="1"/>
              <p:nvPr/>
            </p:nvSpPr>
            <p:spPr>
              <a:xfrm>
                <a:off x="10558864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NOV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CA8157-375F-234A-97FE-0F4ED13E583C}"/>
                  </a:ext>
                </a:extLst>
              </p:cNvPr>
              <p:cNvSpPr txBox="1"/>
              <p:nvPr/>
            </p:nvSpPr>
            <p:spPr>
              <a:xfrm>
                <a:off x="11212214" y="2085875"/>
                <a:ext cx="632217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Bef>
                    <a:spcPts val="385"/>
                  </a:spcBef>
                  <a:spcAft>
                    <a:spcPts val="385"/>
                  </a:spcAft>
                  <a:buClr>
                    <a:schemeClr val="tx2"/>
                  </a:buClr>
                  <a:buSzPct val="120000"/>
                </a:pPr>
                <a:r>
                  <a:rPr lang="pt-BR" sz="11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DEZ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FE9385-C0C8-474A-8022-93ADB17B08EE}"/>
                </a:ext>
              </a:extLst>
            </p:cNvPr>
            <p:cNvSpPr txBox="1"/>
            <p:nvPr/>
          </p:nvSpPr>
          <p:spPr>
            <a:xfrm>
              <a:off x="7971202" y="929645"/>
              <a:ext cx="1885222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85"/>
                </a:spcBef>
                <a:spcAft>
                  <a:spcPts val="385"/>
                </a:spcAft>
                <a:buClr>
                  <a:schemeClr val="tx2"/>
                </a:buClr>
                <a:buSzPct val="120000"/>
              </a:pPr>
              <a:r>
                <a:rPr lang="pt-BR" b="1" dirty="0">
                  <a:solidFill>
                    <a:schemeClr val="tx2"/>
                  </a:solidFill>
                  <a:latin typeface="+mj-lt"/>
                  <a:cs typeface="Calibri" panose="020F0502020204030204" pitchFamily="34" charset="0"/>
                </a:rPr>
                <a:t>INVERNO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671A1F-C557-5048-8C88-E2B682C1B07C}"/>
                </a:ext>
              </a:extLst>
            </p:cNvPr>
            <p:cNvSpPr txBox="1"/>
            <p:nvPr/>
          </p:nvSpPr>
          <p:spPr>
            <a:xfrm>
              <a:off x="7971202" y="1151913"/>
              <a:ext cx="1885222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85"/>
                </a:spcBef>
                <a:spcAft>
                  <a:spcPts val="385"/>
                </a:spcAft>
                <a:buClr>
                  <a:schemeClr val="tx2"/>
                </a:buClr>
                <a:buSzPct val="120000"/>
              </a:pPr>
              <a:r>
                <a:rPr lang="pt-BR" sz="1200" b="1" dirty="0">
                  <a:solidFill>
                    <a:schemeClr val="tx2"/>
                  </a:solidFill>
                  <a:latin typeface="+mj-lt"/>
                  <a:cs typeface="Calibri" panose="020F0502020204030204" pitchFamily="34" charset="0"/>
                </a:rPr>
                <a:t>21/06 • 22/09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D8A967-FC08-D049-A4CC-CDEC26254F6F}"/>
                </a:ext>
              </a:extLst>
            </p:cNvPr>
            <p:cNvSpPr txBox="1"/>
            <p:nvPr/>
          </p:nvSpPr>
          <p:spPr>
            <a:xfrm>
              <a:off x="6016989" y="929645"/>
              <a:ext cx="1885222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85"/>
                </a:spcBef>
                <a:spcAft>
                  <a:spcPts val="385"/>
                </a:spcAft>
                <a:buClr>
                  <a:schemeClr val="tx2"/>
                </a:buClr>
                <a:buSzPct val="120000"/>
              </a:pPr>
              <a:r>
                <a:rPr lang="pt-BR" b="1" dirty="0">
                  <a:solidFill>
                    <a:schemeClr val="tx2"/>
                  </a:solidFill>
                  <a:latin typeface="+mj-lt"/>
                  <a:cs typeface="Calibri" panose="020F0502020204030204" pitchFamily="34" charset="0"/>
                </a:rPr>
                <a:t>OUTONO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2069E9-1F7C-CF48-9461-C601088E3DB1}"/>
                </a:ext>
              </a:extLst>
            </p:cNvPr>
            <p:cNvSpPr txBox="1"/>
            <p:nvPr/>
          </p:nvSpPr>
          <p:spPr>
            <a:xfrm>
              <a:off x="6016989" y="1151913"/>
              <a:ext cx="1885222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85"/>
                </a:spcBef>
                <a:spcAft>
                  <a:spcPts val="385"/>
                </a:spcAft>
                <a:buClr>
                  <a:schemeClr val="tx2"/>
                </a:buClr>
                <a:buSzPct val="120000"/>
              </a:pPr>
              <a:r>
                <a:rPr lang="pt-BR" sz="1200" b="1" dirty="0">
                  <a:solidFill>
                    <a:schemeClr val="tx2"/>
                  </a:solidFill>
                  <a:latin typeface="+mj-lt"/>
                  <a:cs typeface="Calibri" panose="020F0502020204030204" pitchFamily="34" charset="0"/>
                </a:rPr>
                <a:t>20/03 • 21/06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032BFA-A61A-DD43-B673-EAE1571F3AA0}"/>
                </a:ext>
              </a:extLst>
            </p:cNvPr>
            <p:cNvSpPr txBox="1"/>
            <p:nvPr/>
          </p:nvSpPr>
          <p:spPr>
            <a:xfrm>
              <a:off x="4008438" y="929645"/>
              <a:ext cx="1962150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85"/>
                </a:spcBef>
                <a:spcAft>
                  <a:spcPts val="385"/>
                </a:spcAft>
                <a:buClr>
                  <a:schemeClr val="tx2"/>
                </a:buClr>
                <a:buSzPct val="120000"/>
              </a:pPr>
              <a:r>
                <a:rPr lang="pt-BR" b="1" dirty="0">
                  <a:solidFill>
                    <a:schemeClr val="tx2"/>
                  </a:solidFill>
                  <a:latin typeface="+mj-lt"/>
                  <a:cs typeface="Calibri" panose="020F0502020204030204" pitchFamily="34" charset="0"/>
                </a:rPr>
                <a:t>VERÃO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4190EA-6270-5343-B0F7-1C9F79A49CD8}"/>
                </a:ext>
              </a:extLst>
            </p:cNvPr>
            <p:cNvSpPr txBox="1"/>
            <p:nvPr/>
          </p:nvSpPr>
          <p:spPr>
            <a:xfrm>
              <a:off x="4008438" y="1151913"/>
              <a:ext cx="1962150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385"/>
                </a:spcBef>
                <a:spcAft>
                  <a:spcPts val="385"/>
                </a:spcAft>
                <a:buClr>
                  <a:schemeClr val="tx2"/>
                </a:buClr>
                <a:buSzPct val="120000"/>
              </a:pPr>
              <a:r>
                <a:rPr lang="pt-BR" sz="1200" b="1" dirty="0">
                  <a:solidFill>
                    <a:schemeClr val="tx2"/>
                  </a:solidFill>
                  <a:latin typeface="+mj-lt"/>
                  <a:cs typeface="Calibri" panose="020F0502020204030204" pitchFamily="34" charset="0"/>
                </a:rPr>
                <a:t>21/12 • 20/03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284D94D-9A5D-7841-9196-912ED69B7E7F}"/>
                </a:ext>
              </a:extLst>
            </p:cNvPr>
            <p:cNvGrpSpPr/>
            <p:nvPr/>
          </p:nvGrpSpPr>
          <p:grpSpPr>
            <a:xfrm>
              <a:off x="4008438" y="2057400"/>
              <a:ext cx="7850581" cy="4114800"/>
              <a:chOff x="4049021" y="2102474"/>
              <a:chExt cx="3022655" cy="3003715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C52DBF5-99AD-5F41-9B80-8B4DF0FF11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0909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D9F0BC3-4F2A-E349-A00D-4BEA97B01C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52796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9B3CCCB-A529-BD4F-A224-60B5571B48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04684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7F7EF1D-485D-884A-9EA4-C1912C73EF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56571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EFB633B-FD31-D145-A268-411301CEB0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08459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CFDDD73-97A6-B940-8969-D310866DAE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60347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46B2CF4-3DC4-5246-A1A3-8D8AAE5315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12234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2C8BD40-6103-C94F-9B4D-056A0597FE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64123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4BC4366-16DD-564C-8A26-6391F19633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16011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917E66E8-B113-5046-9963-C9B6712A0F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9786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5E66DE31-AA5C-2345-9DA9-A1BA463F90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1676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63B8705-0F7A-434A-AB38-D3B969793D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9021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74771A2-24FA-4049-936D-03C9B8F67D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7898" y="2102474"/>
                <a:ext cx="0" cy="3003715"/>
              </a:xfrm>
              <a:prstGeom prst="line">
                <a:avLst/>
              </a:prstGeom>
              <a:ln w="0">
                <a:solidFill>
                  <a:schemeClr val="bg2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9B62982-0B1F-4244-9FB1-251E4F9DB96E}"/>
              </a:ext>
            </a:extLst>
          </p:cNvPr>
          <p:cNvGrpSpPr/>
          <p:nvPr/>
        </p:nvGrpSpPr>
        <p:grpSpPr>
          <a:xfrm>
            <a:off x="4008438" y="6172200"/>
            <a:ext cx="875564" cy="432731"/>
            <a:chOff x="11096483" y="312108"/>
            <a:chExt cx="875564" cy="432731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371002E-90EA-E04F-B96E-AFD2FA7E2FB0}"/>
                </a:ext>
              </a:extLst>
            </p:cNvPr>
            <p:cNvGrpSpPr/>
            <p:nvPr/>
          </p:nvGrpSpPr>
          <p:grpSpPr>
            <a:xfrm>
              <a:off x="11096483" y="489513"/>
              <a:ext cx="875564" cy="255326"/>
              <a:chOff x="9274175" y="6026881"/>
              <a:chExt cx="909651" cy="265266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D7D0A86-B413-4344-947C-1BCA877238D8}"/>
                  </a:ext>
                </a:extLst>
              </p:cNvPr>
              <p:cNvSpPr/>
              <p:nvPr/>
            </p:nvSpPr>
            <p:spPr>
              <a:xfrm>
                <a:off x="9274175" y="6112376"/>
                <a:ext cx="260350" cy="150312"/>
              </a:xfrm>
              <a:prstGeom prst="rect">
                <a:avLst/>
              </a:prstGeom>
              <a:pattFill prst="pct75">
                <a:fgClr>
                  <a:srgbClr val="F69320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10" name="Retângulo 7">
                <a:extLst>
                  <a:ext uri="{FF2B5EF4-FFF2-40B4-BE49-F238E27FC236}">
                    <a16:creationId xmlns:a16="http://schemas.microsoft.com/office/drawing/2014/main" id="{BFB2713C-C85D-C44A-91BF-53EE75440D61}"/>
                  </a:ext>
                </a:extLst>
              </p:cNvPr>
              <p:cNvSpPr/>
              <p:nvPr/>
            </p:nvSpPr>
            <p:spPr>
              <a:xfrm>
                <a:off x="9488030" y="6026881"/>
                <a:ext cx="695796" cy="265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059" dirty="0">
                    <a:solidFill>
                      <a:srgbClr val="333333"/>
                    </a:solidFill>
                    <a:latin typeface="Calibri Light" panose="020F0302020204030204" pitchFamily="34" charset="0"/>
                  </a:rPr>
                  <a:t>colheita</a:t>
                </a:r>
                <a:endParaRPr lang="pt-BR" sz="1059" dirty="0">
                  <a:latin typeface="Calibri Light" panose="020F0302020204030204" pitchFamily="34" charset="0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7067225-8029-504F-93D1-656FE75ED48A}"/>
                </a:ext>
              </a:extLst>
            </p:cNvPr>
            <p:cNvGrpSpPr/>
            <p:nvPr/>
          </p:nvGrpSpPr>
          <p:grpSpPr>
            <a:xfrm>
              <a:off x="11096485" y="312108"/>
              <a:ext cx="875561" cy="255326"/>
              <a:chOff x="9274175" y="5842582"/>
              <a:chExt cx="909648" cy="265267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DBD9FD5-0762-1B4B-A8D3-F480ECF90F8A}"/>
                  </a:ext>
                </a:extLst>
              </p:cNvPr>
              <p:cNvSpPr/>
              <p:nvPr/>
            </p:nvSpPr>
            <p:spPr>
              <a:xfrm>
                <a:off x="9274175" y="5913218"/>
                <a:ext cx="260350" cy="150312"/>
              </a:xfrm>
              <a:prstGeom prst="rect">
                <a:avLst/>
              </a:prstGeom>
              <a:pattFill prst="pct75">
                <a:fgClr>
                  <a:srgbClr val="2AB574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733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116" name="Retângulo 7">
                <a:extLst>
                  <a:ext uri="{FF2B5EF4-FFF2-40B4-BE49-F238E27FC236}">
                    <a16:creationId xmlns:a16="http://schemas.microsoft.com/office/drawing/2014/main" id="{5D34E4D1-76E2-8048-AE2B-4DAAF8B9D861}"/>
                  </a:ext>
                </a:extLst>
              </p:cNvPr>
              <p:cNvSpPr/>
              <p:nvPr/>
            </p:nvSpPr>
            <p:spPr>
              <a:xfrm>
                <a:off x="9488028" y="5842582"/>
                <a:ext cx="695795" cy="265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059" dirty="0">
                    <a:solidFill>
                      <a:srgbClr val="333333"/>
                    </a:solidFill>
                    <a:latin typeface="Calibri Light" panose="020F0302020204030204" pitchFamily="34" charset="0"/>
                  </a:rPr>
                  <a:t>plantio</a:t>
                </a:r>
                <a:endParaRPr lang="pt-BR" sz="1059" dirty="0">
                  <a:latin typeface="Calibri Light" panose="020F0302020204030204" pitchFamily="34" charset="0"/>
                </a:endParaRPr>
              </a:p>
            </p:txBody>
          </p:sp>
        </p:grpSp>
      </p:grpSp>
      <p:sp>
        <p:nvSpPr>
          <p:cNvPr id="117" name="Retângulo 6">
            <a:extLst>
              <a:ext uri="{FF2B5EF4-FFF2-40B4-BE49-F238E27FC236}">
                <a16:creationId xmlns:a16="http://schemas.microsoft.com/office/drawing/2014/main" id="{F1ED7C1A-359B-CD43-ACB5-678E63131E67}"/>
              </a:ext>
            </a:extLst>
          </p:cNvPr>
          <p:cNvSpPr/>
          <p:nvPr/>
        </p:nvSpPr>
        <p:spPr>
          <a:xfrm>
            <a:off x="9683646" y="6460719"/>
            <a:ext cx="2271960" cy="181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78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Fonte: USDA</a:t>
            </a:r>
            <a:endParaRPr lang="pt-BR" sz="578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AABE80-64A6-4043-8BC5-D0F27BBB3DCA}"/>
              </a:ext>
            </a:extLst>
          </p:cNvPr>
          <p:cNvGrpSpPr/>
          <p:nvPr/>
        </p:nvGrpSpPr>
        <p:grpSpPr>
          <a:xfrm>
            <a:off x="495300" y="2294466"/>
            <a:ext cx="11353800" cy="1077218"/>
            <a:chOff x="495300" y="2294466"/>
            <a:chExt cx="11353800" cy="107721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D0BD51B-E1FB-FE4C-83A8-B2333D94448E}"/>
                </a:ext>
              </a:extLst>
            </p:cNvPr>
            <p:cNvSpPr/>
            <p:nvPr/>
          </p:nvSpPr>
          <p:spPr>
            <a:xfrm>
              <a:off x="495300" y="2322956"/>
              <a:ext cx="1876640" cy="669568"/>
            </a:xfrm>
            <a:prstGeom prst="rect">
              <a:avLst/>
            </a:prstGeom>
            <a:gradFill>
              <a:gsLst>
                <a:gs pos="0">
                  <a:srgbClr val="D81D16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 Light" panose="020F0302020204030204" pitchFamily="34" charset="0"/>
              </a:endParaRPr>
            </a:p>
          </p:txBody>
        </p:sp>
        <p:sp>
          <p:nvSpPr>
            <p:cNvPr id="84" name="CaixaDeTexto 7">
              <a:extLst>
                <a:ext uri="{FF2B5EF4-FFF2-40B4-BE49-F238E27FC236}">
                  <a16:creationId xmlns:a16="http://schemas.microsoft.com/office/drawing/2014/main" id="{083A1BE6-6020-5942-8217-621B69ED4501}"/>
                </a:ext>
              </a:extLst>
            </p:cNvPr>
            <p:cNvSpPr txBox="1"/>
            <p:nvPr/>
          </p:nvSpPr>
          <p:spPr>
            <a:xfrm>
              <a:off x="595884" y="2735361"/>
              <a:ext cx="149538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>
                  <a:solidFill>
                    <a:srgbClr val="023B59"/>
                  </a:solidFill>
                  <a:latin typeface="+mj-lt"/>
                  <a:cs typeface="Calibri Light" panose="020F0302020204030204" pitchFamily="34" charset="0"/>
                </a:rPr>
                <a:t>PALMA</a:t>
              </a:r>
            </a:p>
          </p:txBody>
        </p:sp>
        <p:pic>
          <p:nvPicPr>
            <p:cNvPr id="88" name="Picture 8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20922DE-3EB3-684A-BB84-7947153F0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05292" y="2459194"/>
              <a:ext cx="692194" cy="778442"/>
            </a:xfrm>
            <a:prstGeom prst="rect">
              <a:avLst/>
            </a:prstGeom>
          </p:spPr>
        </p:pic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9331EAA-7A49-3D46-A8AE-C35AAA5CADE7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" y="2294467"/>
              <a:ext cx="11353800" cy="0"/>
            </a:xfrm>
            <a:prstGeom prst="line">
              <a:avLst/>
            </a:prstGeom>
            <a:ln w="19050">
              <a:solidFill>
                <a:srgbClr val="D81D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BCC61E2-EA36-0C45-84A7-4D8C602F90B0}"/>
                </a:ext>
              </a:extLst>
            </p:cNvPr>
            <p:cNvSpPr txBox="1"/>
            <p:nvPr/>
          </p:nvSpPr>
          <p:spPr>
            <a:xfrm>
              <a:off x="2396681" y="2294466"/>
              <a:ext cx="15843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Malásia</a:t>
              </a:r>
            </a:p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Indonésia</a:t>
              </a:r>
            </a:p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Colômbia</a:t>
              </a:r>
            </a:p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Brasil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96515D-2196-DE42-896E-0110AAD53C4A}"/>
              </a:ext>
            </a:extLst>
          </p:cNvPr>
          <p:cNvGrpSpPr/>
          <p:nvPr/>
        </p:nvGrpSpPr>
        <p:grpSpPr>
          <a:xfrm>
            <a:off x="495300" y="3471332"/>
            <a:ext cx="11353800" cy="900986"/>
            <a:chOff x="495300" y="3471332"/>
            <a:chExt cx="11353800" cy="900986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5975565-8734-CE4F-9003-F89220BDFC4B}"/>
                </a:ext>
              </a:extLst>
            </p:cNvPr>
            <p:cNvSpPr/>
            <p:nvPr/>
          </p:nvSpPr>
          <p:spPr>
            <a:xfrm>
              <a:off x="495301" y="3519489"/>
              <a:ext cx="1858508" cy="669568"/>
            </a:xfrm>
            <a:prstGeom prst="rect">
              <a:avLst/>
            </a:prstGeom>
            <a:gradFill>
              <a:gsLst>
                <a:gs pos="0">
                  <a:srgbClr val="F88800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Calibri Light" panose="020F0302020204030204" pitchFamily="34" charset="0"/>
              </a:endParaRPr>
            </a:p>
          </p:txBody>
        </p:sp>
        <p:sp>
          <p:nvSpPr>
            <p:cNvPr id="86" name="CaixaDeTexto 27">
              <a:extLst>
                <a:ext uri="{FF2B5EF4-FFF2-40B4-BE49-F238E27FC236}">
                  <a16:creationId xmlns:a16="http://schemas.microsoft.com/office/drawing/2014/main" id="{4883884C-3A03-CE45-985E-B215573B3F88}"/>
                </a:ext>
              </a:extLst>
            </p:cNvPr>
            <p:cNvSpPr txBox="1"/>
            <p:nvPr/>
          </p:nvSpPr>
          <p:spPr>
            <a:xfrm>
              <a:off x="595884" y="3799733"/>
              <a:ext cx="149538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>
                  <a:solidFill>
                    <a:srgbClr val="023B59"/>
                  </a:solidFill>
                  <a:latin typeface="+mj-lt"/>
                  <a:cs typeface="Calibri Light" panose="020F0302020204030204" pitchFamily="34" charset="0"/>
                </a:rPr>
                <a:t>GIRASSOL</a:t>
              </a:r>
            </a:p>
          </p:txBody>
        </p:sp>
        <p:pic>
          <p:nvPicPr>
            <p:cNvPr id="89" name="Picture 8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DD0B57C-2C7E-6D48-86AB-B16ACAF46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56820" y="3593876"/>
              <a:ext cx="629267" cy="778442"/>
            </a:xfrm>
            <a:prstGeom prst="rect">
              <a:avLst/>
            </a:prstGeom>
          </p:spPr>
        </p:pic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99180E6-487A-604E-969D-433DC4D6236F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" y="3490341"/>
              <a:ext cx="11353800" cy="0"/>
            </a:xfrm>
            <a:prstGeom prst="line">
              <a:avLst/>
            </a:prstGeom>
            <a:ln w="19050">
              <a:solidFill>
                <a:srgbClr val="F88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30D0F0A-7F8F-A24C-B800-74958D9A6438}"/>
                </a:ext>
              </a:extLst>
            </p:cNvPr>
            <p:cNvSpPr txBox="1"/>
            <p:nvPr/>
          </p:nvSpPr>
          <p:spPr>
            <a:xfrm>
              <a:off x="2396681" y="3471332"/>
              <a:ext cx="15843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Ucrânia</a:t>
              </a:r>
            </a:p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Rússia</a:t>
              </a:r>
            </a:p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Argentina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657D091-1BC9-8647-BB28-6171C65001CD}"/>
              </a:ext>
            </a:extLst>
          </p:cNvPr>
          <p:cNvGrpSpPr/>
          <p:nvPr/>
        </p:nvGrpSpPr>
        <p:grpSpPr>
          <a:xfrm>
            <a:off x="495300" y="4385731"/>
            <a:ext cx="11353800" cy="879221"/>
            <a:chOff x="495300" y="4385731"/>
            <a:chExt cx="11353800" cy="879221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B63FA90-258F-BB4A-B434-58E6BBB30B0E}"/>
                </a:ext>
              </a:extLst>
            </p:cNvPr>
            <p:cNvSpPr/>
            <p:nvPr/>
          </p:nvSpPr>
          <p:spPr>
            <a:xfrm>
              <a:off x="495300" y="4424319"/>
              <a:ext cx="1858508" cy="669568"/>
            </a:xfrm>
            <a:prstGeom prst="rect">
              <a:avLst/>
            </a:prstGeom>
            <a:gradFill>
              <a:gsLst>
                <a:gs pos="0">
                  <a:srgbClr val="FDC505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>
                <a:latin typeface="Calibri Light" panose="020F0302020204030204" pitchFamily="34" charset="0"/>
              </a:endParaRPr>
            </a:p>
          </p:txBody>
        </p:sp>
        <p:sp>
          <p:nvSpPr>
            <p:cNvPr id="87" name="CaixaDeTexto 28">
              <a:extLst>
                <a:ext uri="{FF2B5EF4-FFF2-40B4-BE49-F238E27FC236}">
                  <a16:creationId xmlns:a16="http://schemas.microsoft.com/office/drawing/2014/main" id="{114DE22D-7E39-DC49-8811-C2177D2272D9}"/>
                </a:ext>
              </a:extLst>
            </p:cNvPr>
            <p:cNvSpPr txBox="1"/>
            <p:nvPr/>
          </p:nvSpPr>
          <p:spPr>
            <a:xfrm>
              <a:off x="595884" y="4698697"/>
              <a:ext cx="152924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>
                  <a:solidFill>
                    <a:srgbClr val="023B59"/>
                  </a:solidFill>
                  <a:latin typeface="+mj-lt"/>
                  <a:cs typeface="Calibri Light" panose="020F0302020204030204" pitchFamily="34" charset="0"/>
                </a:rPr>
                <a:t>CANOLA</a:t>
              </a:r>
            </a:p>
          </p:txBody>
        </p:sp>
        <p:pic>
          <p:nvPicPr>
            <p:cNvPr id="91" name="Picture 9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D3F1316-BA70-A642-85C2-08E351F94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1789" y="4486509"/>
              <a:ext cx="707185" cy="778443"/>
            </a:xfrm>
            <a:prstGeom prst="rect">
              <a:avLst/>
            </a:prstGeom>
          </p:spPr>
        </p:pic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55DE2EE-5D22-DE45-870D-87CB2D50095F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" y="4396108"/>
              <a:ext cx="11353800" cy="0"/>
            </a:xfrm>
            <a:prstGeom prst="line">
              <a:avLst/>
            </a:prstGeom>
            <a:ln w="19050">
              <a:solidFill>
                <a:srgbClr val="FDC5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3BF8A58-ABF1-A64D-85EB-EE7B063EE56C}"/>
                </a:ext>
              </a:extLst>
            </p:cNvPr>
            <p:cNvSpPr txBox="1"/>
            <p:nvPr/>
          </p:nvSpPr>
          <p:spPr>
            <a:xfrm>
              <a:off x="2396681" y="4385731"/>
              <a:ext cx="15843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China</a:t>
              </a:r>
            </a:p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Canadá</a:t>
              </a:r>
            </a:p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Índia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F5868B-F18B-F740-8BF5-39F915D060DC}"/>
              </a:ext>
            </a:extLst>
          </p:cNvPr>
          <p:cNvGrpSpPr/>
          <p:nvPr/>
        </p:nvGrpSpPr>
        <p:grpSpPr>
          <a:xfrm>
            <a:off x="495300" y="5282738"/>
            <a:ext cx="11353800" cy="890675"/>
            <a:chOff x="495300" y="5282738"/>
            <a:chExt cx="11353800" cy="89067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2EB2460-5B21-9741-92DA-477BEFD47650}"/>
                </a:ext>
              </a:extLst>
            </p:cNvPr>
            <p:cNvSpPr/>
            <p:nvPr/>
          </p:nvSpPr>
          <p:spPr>
            <a:xfrm>
              <a:off x="495300" y="5333300"/>
              <a:ext cx="1876640" cy="669568"/>
            </a:xfrm>
            <a:prstGeom prst="rect">
              <a:avLst/>
            </a:prstGeom>
            <a:gradFill>
              <a:gsLst>
                <a:gs pos="0">
                  <a:srgbClr val="F9BD6A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sz="2400" dirty="0">
                <a:latin typeface="Calibri Light" panose="020F0302020204030204" pitchFamily="34" charset="0"/>
              </a:endParaRPr>
            </a:p>
          </p:txBody>
        </p:sp>
        <p:sp>
          <p:nvSpPr>
            <p:cNvPr id="85" name="CaixaDeTexto 26">
              <a:extLst>
                <a:ext uri="{FF2B5EF4-FFF2-40B4-BE49-F238E27FC236}">
                  <a16:creationId xmlns:a16="http://schemas.microsoft.com/office/drawing/2014/main" id="{2240E0E3-AE39-D84E-90B4-21E152F000D2}"/>
                </a:ext>
              </a:extLst>
            </p:cNvPr>
            <p:cNvSpPr txBox="1"/>
            <p:nvPr/>
          </p:nvSpPr>
          <p:spPr>
            <a:xfrm>
              <a:off x="595884" y="5607678"/>
              <a:ext cx="170704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dirty="0">
                  <a:solidFill>
                    <a:srgbClr val="023B59"/>
                  </a:solidFill>
                  <a:latin typeface="+mj-lt"/>
                  <a:cs typeface="Calibri Light" panose="020F0302020204030204" pitchFamily="34" charset="0"/>
                </a:rPr>
                <a:t>SOJA</a:t>
              </a:r>
            </a:p>
          </p:txBody>
        </p:sp>
        <p:pic>
          <p:nvPicPr>
            <p:cNvPr id="90" name="Picture 8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31F3BF0-2C64-F942-806B-4D9060261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6823" y="5394971"/>
              <a:ext cx="734143" cy="778442"/>
            </a:xfrm>
            <a:prstGeom prst="rect">
              <a:avLst/>
            </a:prstGeom>
          </p:spPr>
        </p:pic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DA9A5E5-54BB-404F-A4A7-67D8B0CDFC38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" y="5301875"/>
              <a:ext cx="11353800" cy="0"/>
            </a:xfrm>
            <a:prstGeom prst="line">
              <a:avLst/>
            </a:prstGeom>
            <a:ln w="19050">
              <a:solidFill>
                <a:srgbClr val="F9BD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F10B01D-955B-1D4B-A1F5-A99B68125C28}"/>
                </a:ext>
              </a:extLst>
            </p:cNvPr>
            <p:cNvSpPr txBox="1"/>
            <p:nvPr/>
          </p:nvSpPr>
          <p:spPr>
            <a:xfrm>
              <a:off x="2396681" y="5282738"/>
              <a:ext cx="15843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Estados Unidos</a:t>
              </a:r>
            </a:p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Brasil</a:t>
              </a:r>
            </a:p>
            <a:p>
              <a:r>
                <a:rPr lang="pt-BR" sz="1600" dirty="0">
                  <a:latin typeface="+mj-lt"/>
                  <a:cs typeface="Calibri Light" panose="020F0302020204030204" pitchFamily="34" charset="0"/>
                </a:rPr>
                <a:t>Argentina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4CF13C-8BCF-3A41-9723-83D3E75731AB}"/>
              </a:ext>
            </a:extLst>
          </p:cNvPr>
          <p:cNvGrpSpPr/>
          <p:nvPr/>
        </p:nvGrpSpPr>
        <p:grpSpPr>
          <a:xfrm>
            <a:off x="4021170" y="2363669"/>
            <a:ext cx="7827930" cy="1053169"/>
            <a:chOff x="4021170" y="2363669"/>
            <a:chExt cx="7827930" cy="1053169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B9A9E21-8DFE-1B49-B67B-C7E51C737D3D}"/>
                </a:ext>
              </a:extLst>
            </p:cNvPr>
            <p:cNvSpPr/>
            <p:nvPr/>
          </p:nvSpPr>
          <p:spPr>
            <a:xfrm>
              <a:off x="7939088" y="2363669"/>
              <a:ext cx="2609818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9341170-1DF1-0448-A861-8B51D5E2F116}"/>
                </a:ext>
              </a:extLst>
            </p:cNvPr>
            <p:cNvSpPr/>
            <p:nvPr/>
          </p:nvSpPr>
          <p:spPr>
            <a:xfrm>
              <a:off x="7939120" y="2650770"/>
              <a:ext cx="2609818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ABE7E12-42B2-5F44-8770-1C5C6653A9FD}"/>
                </a:ext>
              </a:extLst>
            </p:cNvPr>
            <p:cNvSpPr/>
            <p:nvPr/>
          </p:nvSpPr>
          <p:spPr>
            <a:xfrm>
              <a:off x="5326078" y="2945986"/>
              <a:ext cx="2613009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CD75249-40D4-B44A-AF26-D99E0999ED3B}"/>
                </a:ext>
              </a:extLst>
            </p:cNvPr>
            <p:cNvSpPr/>
            <p:nvPr/>
          </p:nvSpPr>
          <p:spPr>
            <a:xfrm>
              <a:off x="4021170" y="3236162"/>
              <a:ext cx="634968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7555C04-B608-3947-BDDA-5A0A0D2D83C5}"/>
                </a:ext>
              </a:extLst>
            </p:cNvPr>
            <p:cNvSpPr/>
            <p:nvPr/>
          </p:nvSpPr>
          <p:spPr>
            <a:xfrm>
              <a:off x="10548938" y="3236162"/>
              <a:ext cx="1300162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3AA959-5FF3-8947-83FE-42D3312829A8}"/>
              </a:ext>
            </a:extLst>
          </p:cNvPr>
          <p:cNvGrpSpPr/>
          <p:nvPr/>
        </p:nvGrpSpPr>
        <p:grpSpPr>
          <a:xfrm>
            <a:off x="4002088" y="3563600"/>
            <a:ext cx="7854950" cy="759516"/>
            <a:chOff x="4002088" y="3563600"/>
            <a:chExt cx="7854950" cy="759516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6D9F6F3-0BE8-104F-A5A0-25426606F3E3}"/>
                </a:ext>
              </a:extLst>
            </p:cNvPr>
            <p:cNvSpPr/>
            <p:nvPr/>
          </p:nvSpPr>
          <p:spPr>
            <a:xfrm>
              <a:off x="9234488" y="3563600"/>
              <a:ext cx="1308100" cy="180676"/>
            </a:xfrm>
            <a:prstGeom prst="rect">
              <a:avLst/>
            </a:prstGeom>
            <a:pattFill prst="pct75">
              <a:fgClr>
                <a:srgbClr val="F69320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F4DCF73-7220-A04A-989D-9FD3496CF058}"/>
                </a:ext>
              </a:extLst>
            </p:cNvPr>
            <p:cNvSpPr/>
            <p:nvPr/>
          </p:nvSpPr>
          <p:spPr>
            <a:xfrm>
              <a:off x="6630988" y="3563600"/>
              <a:ext cx="1308100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283C455-D14C-CC47-9AFA-66313E324C84}"/>
                </a:ext>
              </a:extLst>
            </p:cNvPr>
            <p:cNvSpPr/>
            <p:nvPr/>
          </p:nvSpPr>
          <p:spPr>
            <a:xfrm>
              <a:off x="9232900" y="3847718"/>
              <a:ext cx="1308100" cy="180676"/>
            </a:xfrm>
            <a:prstGeom prst="rect">
              <a:avLst/>
            </a:prstGeom>
            <a:pattFill prst="pct75">
              <a:fgClr>
                <a:srgbClr val="F69320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F58026A-7FEB-3141-BF82-35FF4C6BC382}"/>
                </a:ext>
              </a:extLst>
            </p:cNvPr>
            <p:cNvSpPr/>
            <p:nvPr/>
          </p:nvSpPr>
          <p:spPr>
            <a:xfrm>
              <a:off x="6629400" y="3847718"/>
              <a:ext cx="1308100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A635070-CF1E-F84D-B21B-69304BE1E1CF}"/>
                </a:ext>
              </a:extLst>
            </p:cNvPr>
            <p:cNvSpPr/>
            <p:nvPr/>
          </p:nvSpPr>
          <p:spPr>
            <a:xfrm>
              <a:off x="4002088" y="4142440"/>
              <a:ext cx="1968500" cy="180676"/>
            </a:xfrm>
            <a:prstGeom prst="rect">
              <a:avLst/>
            </a:prstGeom>
            <a:pattFill prst="pct75">
              <a:fgClr>
                <a:srgbClr val="F69320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4BE50F2D-77B2-134F-8901-0989D7A057D4}"/>
                </a:ext>
              </a:extLst>
            </p:cNvPr>
            <p:cNvSpPr/>
            <p:nvPr/>
          </p:nvSpPr>
          <p:spPr>
            <a:xfrm>
              <a:off x="11209338" y="4142440"/>
              <a:ext cx="647700" cy="180676"/>
            </a:xfrm>
            <a:prstGeom prst="rect">
              <a:avLst/>
            </a:prstGeom>
            <a:pattFill prst="pct75">
              <a:fgClr>
                <a:srgbClr val="F69320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5BCBF93F-E4D8-A547-8A99-B20913930B1A}"/>
                </a:ext>
              </a:extLst>
            </p:cNvPr>
            <p:cNvSpPr/>
            <p:nvPr/>
          </p:nvSpPr>
          <p:spPr>
            <a:xfrm>
              <a:off x="9240838" y="4142440"/>
              <a:ext cx="1955800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1D4976-F592-0844-B838-AA8354AF8F90}"/>
              </a:ext>
            </a:extLst>
          </p:cNvPr>
          <p:cNvGrpSpPr/>
          <p:nvPr/>
        </p:nvGrpSpPr>
        <p:grpSpPr>
          <a:xfrm>
            <a:off x="5318126" y="4469444"/>
            <a:ext cx="6538912" cy="757980"/>
            <a:chOff x="5318126" y="4469444"/>
            <a:chExt cx="6538912" cy="75798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C4F6111E-C032-3843-9920-8E2CD20D250A}"/>
                </a:ext>
              </a:extLst>
            </p:cNvPr>
            <p:cNvSpPr/>
            <p:nvPr/>
          </p:nvSpPr>
          <p:spPr>
            <a:xfrm>
              <a:off x="10548938" y="4469444"/>
              <a:ext cx="1295400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D4095FFF-8F83-BF46-AEA4-0FF5C7573F9D}"/>
                </a:ext>
              </a:extLst>
            </p:cNvPr>
            <p:cNvSpPr/>
            <p:nvPr/>
          </p:nvSpPr>
          <p:spPr>
            <a:xfrm>
              <a:off x="10548938" y="5046748"/>
              <a:ext cx="1308100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773E51A-262E-DE4A-A26D-CCC5C27C0D3F}"/>
                </a:ext>
              </a:extLst>
            </p:cNvPr>
            <p:cNvSpPr/>
            <p:nvPr/>
          </p:nvSpPr>
          <p:spPr>
            <a:xfrm>
              <a:off x="6624984" y="4752538"/>
              <a:ext cx="1314103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AA42BC28-99E5-AE40-862F-A08EF22A4883}"/>
                </a:ext>
              </a:extLst>
            </p:cNvPr>
            <p:cNvSpPr/>
            <p:nvPr/>
          </p:nvSpPr>
          <p:spPr>
            <a:xfrm>
              <a:off x="5970588" y="4469444"/>
              <a:ext cx="1312862" cy="180676"/>
            </a:xfrm>
            <a:prstGeom prst="rect">
              <a:avLst/>
            </a:prstGeom>
            <a:pattFill prst="pct75">
              <a:fgClr>
                <a:srgbClr val="F69320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83EECB9-9958-A343-9962-7C015C8ED716}"/>
                </a:ext>
              </a:extLst>
            </p:cNvPr>
            <p:cNvSpPr/>
            <p:nvPr/>
          </p:nvSpPr>
          <p:spPr>
            <a:xfrm>
              <a:off x="5318126" y="5046748"/>
              <a:ext cx="1965324" cy="180676"/>
            </a:xfrm>
            <a:prstGeom prst="rect">
              <a:avLst/>
            </a:prstGeom>
            <a:pattFill prst="pct75">
              <a:fgClr>
                <a:srgbClr val="F69320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31B2B076-30F9-6442-A7A1-869A92D74144}"/>
                </a:ext>
              </a:extLst>
            </p:cNvPr>
            <p:cNvSpPr/>
            <p:nvPr/>
          </p:nvSpPr>
          <p:spPr>
            <a:xfrm>
              <a:off x="8580438" y="4752538"/>
              <a:ext cx="1968500" cy="180676"/>
            </a:xfrm>
            <a:prstGeom prst="rect">
              <a:avLst/>
            </a:prstGeom>
            <a:pattFill prst="pct75">
              <a:fgClr>
                <a:srgbClr val="F69320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CFF5A-B51B-6B4F-86CE-250B4DD40F28}"/>
              </a:ext>
            </a:extLst>
          </p:cNvPr>
          <p:cNvGrpSpPr/>
          <p:nvPr/>
        </p:nvGrpSpPr>
        <p:grpSpPr>
          <a:xfrm>
            <a:off x="4008438" y="5366701"/>
            <a:ext cx="7854950" cy="772182"/>
            <a:chOff x="4008438" y="5366701"/>
            <a:chExt cx="7854950" cy="772182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771ACCE-C7F6-1F4D-9BF8-FB02AF4EB55B}"/>
                </a:ext>
              </a:extLst>
            </p:cNvPr>
            <p:cNvSpPr/>
            <p:nvPr/>
          </p:nvSpPr>
          <p:spPr>
            <a:xfrm>
              <a:off x="10555288" y="5958207"/>
              <a:ext cx="1308100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65ECDA3F-095B-8746-BA9C-44CFD5A24BA5}"/>
                </a:ext>
              </a:extLst>
            </p:cNvPr>
            <p:cNvSpPr/>
            <p:nvPr/>
          </p:nvSpPr>
          <p:spPr>
            <a:xfrm>
              <a:off x="9888538" y="5665490"/>
              <a:ext cx="1960562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7825EEBC-D88E-5F41-8C19-142DE827E654}"/>
                </a:ext>
              </a:extLst>
            </p:cNvPr>
            <p:cNvSpPr/>
            <p:nvPr/>
          </p:nvSpPr>
          <p:spPr>
            <a:xfrm>
              <a:off x="5969347" y="5366701"/>
              <a:ext cx="1969741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529D730-EF01-844D-8BAC-3BD8D8F9C96D}"/>
                </a:ext>
              </a:extLst>
            </p:cNvPr>
            <p:cNvSpPr/>
            <p:nvPr/>
          </p:nvSpPr>
          <p:spPr>
            <a:xfrm>
              <a:off x="4008439" y="5958207"/>
              <a:ext cx="647700" cy="180676"/>
            </a:xfrm>
            <a:prstGeom prst="rect">
              <a:avLst/>
            </a:prstGeom>
            <a:pattFill prst="pct75">
              <a:fgClr>
                <a:srgbClr val="2AB574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887E4D6-C9B1-7E44-89F3-B0B30EA7C4E9}"/>
                </a:ext>
              </a:extLst>
            </p:cNvPr>
            <p:cNvSpPr/>
            <p:nvPr/>
          </p:nvSpPr>
          <p:spPr>
            <a:xfrm>
              <a:off x="8580438" y="5366701"/>
              <a:ext cx="1308100" cy="180676"/>
            </a:xfrm>
            <a:prstGeom prst="rect">
              <a:avLst/>
            </a:prstGeom>
            <a:pattFill prst="pct75">
              <a:fgClr>
                <a:srgbClr val="F69320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7F4B037-BBA8-EB48-9D0F-3F5EE8E1D6D1}"/>
                </a:ext>
              </a:extLst>
            </p:cNvPr>
            <p:cNvSpPr/>
            <p:nvPr/>
          </p:nvSpPr>
          <p:spPr>
            <a:xfrm>
              <a:off x="4008438" y="5665490"/>
              <a:ext cx="2622550" cy="180676"/>
            </a:xfrm>
            <a:prstGeom prst="rect">
              <a:avLst/>
            </a:prstGeom>
            <a:pattFill prst="pct75">
              <a:fgClr>
                <a:srgbClr val="F69320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0BFCB28-7E60-C841-B989-BA6467679F62}"/>
                </a:ext>
              </a:extLst>
            </p:cNvPr>
            <p:cNvSpPr/>
            <p:nvPr/>
          </p:nvSpPr>
          <p:spPr>
            <a:xfrm>
              <a:off x="5957888" y="5958207"/>
              <a:ext cx="1981200" cy="180676"/>
            </a:xfrm>
            <a:prstGeom prst="rect">
              <a:avLst/>
            </a:prstGeom>
            <a:pattFill prst="pct75">
              <a:fgClr>
                <a:srgbClr val="F69320"/>
              </a:fgClr>
              <a:bgClr>
                <a:schemeClr val="bg1"/>
              </a:bgClr>
            </a:patt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33" dirty="0"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1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nge Brand 2020">
  <a:themeElements>
    <a:clrScheme name="Bunge 2020">
      <a:dk1>
        <a:srgbClr val="5A5A5A"/>
      </a:dk1>
      <a:lt1>
        <a:sysClr val="window" lastClr="FFFFFF"/>
      </a:lt1>
      <a:dk2>
        <a:srgbClr val="3C647D"/>
      </a:dk2>
      <a:lt2>
        <a:srgbClr val="AAA5A5"/>
      </a:lt2>
      <a:accent1>
        <a:srgbClr val="043C5A"/>
      </a:accent1>
      <a:accent2>
        <a:srgbClr val="9BC83C"/>
      </a:accent2>
      <a:accent3>
        <a:srgbClr val="D28728"/>
      </a:accent3>
      <a:accent4>
        <a:srgbClr val="5AA546"/>
      </a:accent4>
      <a:accent5>
        <a:srgbClr val="E9A71F"/>
      </a:accent5>
      <a:accent6>
        <a:srgbClr val="8C469B"/>
      </a:accent6>
      <a:hlink>
        <a:srgbClr val="3C647D"/>
      </a:hlink>
      <a:folHlink>
        <a:srgbClr val="043C5A"/>
      </a:folHlink>
    </a:clrScheme>
    <a:fontScheme name="Bung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alpha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B6712F8625A944A49B302024D5FC1A" ma:contentTypeVersion="13" ma:contentTypeDescription="Create a new document." ma:contentTypeScope="" ma:versionID="2052f024e86ead513c82f16e41d83ab3">
  <xsd:schema xmlns:xsd="http://www.w3.org/2001/XMLSchema" xmlns:xs="http://www.w3.org/2001/XMLSchema" xmlns:p="http://schemas.microsoft.com/office/2006/metadata/properties" xmlns:ns3="bc54f135-de49-4369-bfcd-b210882848c8" xmlns:ns4="59d59058-5a20-4620-9fba-60a960557068" targetNamespace="http://schemas.microsoft.com/office/2006/metadata/properties" ma:root="true" ma:fieldsID="73d3d054fd8b9cddc67b45ba6b2bab2c" ns3:_="" ns4:_="">
    <xsd:import namespace="bc54f135-de49-4369-bfcd-b210882848c8"/>
    <xsd:import namespace="59d59058-5a20-4620-9fba-60a9605570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4f135-de49-4369-bfcd-b210882848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59058-5a20-4620-9fba-60a9605570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761FBA-0919-42BE-A67F-51BB41A19B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4f135-de49-4369-bfcd-b210882848c8"/>
    <ds:schemaRef ds:uri="59d59058-5a20-4620-9fba-60a9605570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A979BF-4FD5-445F-B40C-7697C5DD9DF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9d59058-5a20-4620-9fba-60a960557068"/>
    <ds:schemaRef ds:uri="http://schemas.microsoft.com/office/2006/documentManagement/types"/>
    <ds:schemaRef ds:uri="bc54f135-de49-4369-bfcd-b210882848c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2DA269-88C3-46F8-90E1-DE95BC03FA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10873</TotalTime>
  <Words>460</Words>
  <Application>Microsoft Office PowerPoint</Application>
  <PresentationFormat>Widescreen</PresentationFormat>
  <Paragraphs>383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Semibold</vt:lpstr>
      <vt:lpstr>Bunge Brand 2020</vt:lpstr>
      <vt:lpstr>Apresentação do PowerPoint</vt:lpstr>
      <vt:lpstr>Apresentação do PowerPoint</vt:lpstr>
      <vt:lpstr>Óleos mais produzidos e consumidos no mundo</vt:lpstr>
      <vt:lpstr>Apresentação do PowerPoint</vt:lpstr>
      <vt:lpstr>Apresentação do PowerPoint</vt:lpstr>
      <vt:lpstr>Apresentação do PowerPoint</vt:lpstr>
      <vt:lpstr>Principais PRODUTORES</vt:lpstr>
      <vt:lpstr>Calendário de PLANTIO e COLHEITA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Trigo no MUNDO • Principais exportadores</dc:title>
  <dc:creator>Priscila Mie Nakazaki</dc:creator>
  <cp:lastModifiedBy>Paloma de Assis Paulino</cp:lastModifiedBy>
  <cp:revision>313</cp:revision>
  <dcterms:created xsi:type="dcterms:W3CDTF">2021-02-27T13:23:56Z</dcterms:created>
  <dcterms:modified xsi:type="dcterms:W3CDTF">2022-05-24T17:55:09Z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0x01010059B6712F8625A944A49B302024D5FC1A</vt:lpwstr>
  </property>
</Properties>
</file>